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5" r:id="rId6"/>
    <p:sldId id="266" r:id="rId7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06CCC8-B5FF-5D5D-B888-80A2730B6E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A935002-B4FD-1964-C508-672EA8D8A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E8782F3-9CA6-FA73-0C2C-C4882D989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FCA03-BE9E-4FBF-B77F-4AAAEE80527C}" type="datetimeFigureOut">
              <a:rPr lang="da-DK" smtClean="0"/>
              <a:t>30-01-2024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06FAB91-47B3-64B8-3715-CD7E6D6B4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712D83B-98FC-F211-FD00-CFC117D6F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E5FF1-6A6A-4829-A355-997C78B5CF6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82996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86B4F1-347E-61A5-78E3-814CEC447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34BA6C80-163F-6581-DAF4-9F53A75D8D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D801CB1-CDCC-8223-4BE8-DB8453365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FCA03-BE9E-4FBF-B77F-4AAAEE80527C}" type="datetimeFigureOut">
              <a:rPr lang="da-DK" smtClean="0"/>
              <a:t>30-01-2024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389EC10-D1FA-2A81-90E0-20F2370A0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AEC81EE-DA27-1F31-6BBC-89DDF771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E5FF1-6A6A-4829-A355-997C78B5CF6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64933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D0513CB7-6EDC-C613-D5DF-5DF094EEAD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6DD4547F-1BA3-5CC6-5E68-9C3EBF9EA3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D6F3C9C-AB44-8200-8D02-FC704DF8F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FCA03-BE9E-4FBF-B77F-4AAAEE80527C}" type="datetimeFigureOut">
              <a:rPr lang="da-DK" smtClean="0"/>
              <a:t>30-01-2024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6317250-9F70-2FFE-8F2A-3B800D594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05EE4EA-C0C3-7422-EA90-3BDA850F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E5FF1-6A6A-4829-A355-997C78B5CF6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1349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C8D287-87CF-E222-E91A-D4E642FC9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3CBD73F-AB35-E947-14BE-B3FE4AA6C3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0B00DE7-540D-8183-E7B0-E7E26665E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FCA03-BE9E-4FBF-B77F-4AAAEE80527C}" type="datetimeFigureOut">
              <a:rPr lang="da-DK" smtClean="0"/>
              <a:t>30-01-2024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E752C9A-0EB3-651F-9996-F16977393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A9D1096-4EBA-B194-3434-3F871320B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E5FF1-6A6A-4829-A355-997C78B5CF6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1727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4E6764-C73D-08A3-80FE-4E55CB84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9E4FF6D-ABAA-DDF0-F9F5-0A9C81E79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7F04812-93CF-B5D1-EA5F-13433EA82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FCA03-BE9E-4FBF-B77F-4AAAEE80527C}" type="datetimeFigureOut">
              <a:rPr lang="da-DK" smtClean="0"/>
              <a:t>30-01-2024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A7DC3CC-1837-EC95-3C1F-A4241D92F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F25B647-36E8-9D4D-522A-79A663A9B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E5FF1-6A6A-4829-A355-997C78B5CF6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50585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9FF4CB-AE29-0890-F47D-D66D1EC0D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4086DFD-36FF-0CD1-21E9-FBD61917C2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82EB231-F6E2-E2B0-BB56-E7374564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7816790-BAE3-9010-7FF3-AA54B187A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FCA03-BE9E-4FBF-B77F-4AAAEE80527C}" type="datetimeFigureOut">
              <a:rPr lang="da-DK" smtClean="0"/>
              <a:t>30-01-2024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EA99AF3-1371-74A8-B200-11B033052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354FE32-E290-88C9-22D9-821FC44AA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E5FF1-6A6A-4829-A355-997C78B5CF6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338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52A43C-BAF0-4C6B-D4FA-09EBEE026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4045DAB-DC69-2CB3-FE2A-3E3A42C58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4CF7DEF-7957-5D1C-1819-98E018C666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D765EFC4-3464-841F-F7CE-98469777F4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D18CB5A7-EAA7-5F7D-7B73-A33C72F56B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BB2A36D6-0628-C691-9445-3C3D20673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FCA03-BE9E-4FBF-B77F-4AAAEE80527C}" type="datetimeFigureOut">
              <a:rPr lang="da-DK" smtClean="0"/>
              <a:t>30-01-2024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FF5A065F-EE11-5629-E497-E18BE4AA8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87291EB2-3E9E-D7D0-F78B-9AB2A7CE6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E5FF1-6A6A-4829-A355-997C78B5CF6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68336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B0D770-E2AA-8A2C-2CDC-5D93FE06E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B6BEC94-3504-47CF-CFC5-27DD80A04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FCA03-BE9E-4FBF-B77F-4AAAEE80527C}" type="datetimeFigureOut">
              <a:rPr lang="da-DK" smtClean="0"/>
              <a:t>30-01-2024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419E1BC6-A859-26F9-084D-67B8B032D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915BBEC-0D16-D028-585B-CEEF6C66D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E5FF1-6A6A-4829-A355-997C78B5CF6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6937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5EB640C1-8E03-402F-22AB-A08F14B96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FCA03-BE9E-4FBF-B77F-4AAAEE80527C}" type="datetimeFigureOut">
              <a:rPr lang="da-DK" smtClean="0"/>
              <a:t>30-01-2024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F91B526-407F-37D2-072C-FB4789F7B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31494BD-4AF4-0B9E-D528-419F7337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E5FF1-6A6A-4829-A355-997C78B5CF6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8880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F38981-8FA5-CEB5-6567-3B28704E2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B3B866C-C5DA-66B1-DF00-38996AABA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DEB52FA-3FAA-1263-0868-A201AB12B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83E22E0-8D6F-182D-371A-46CDDDCE8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FCA03-BE9E-4FBF-B77F-4AAAEE80527C}" type="datetimeFigureOut">
              <a:rPr lang="da-DK" smtClean="0"/>
              <a:t>30-01-2024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699DAD6-7C41-A4B0-7CCE-B6228C698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018847B-DEBE-2790-0C09-22A170AC9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E5FF1-6A6A-4829-A355-997C78B5CF6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32050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291930-0167-1FB7-41B1-3076A2C3B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664BD498-C0F9-AE8A-6CB0-4901837508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82C6F68-2734-672B-DE64-3F777DF01F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2F857CE-6938-96AA-8687-F1952E4FD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FCA03-BE9E-4FBF-B77F-4AAAEE80527C}" type="datetimeFigureOut">
              <a:rPr lang="da-DK" smtClean="0"/>
              <a:t>30-01-2024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AC79573-1EDF-C4E1-3EF8-5526027F5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FB22D68-EC10-59C9-9E9E-7BD212504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E5FF1-6A6A-4829-A355-997C78B5CF6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49727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56ECC449-38E9-C8E6-E74D-11EAC1C33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44E4BE5-D1E2-1E8E-79CA-E1ED1340D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18E2834-1273-47CB-4619-B34F2E14FE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FCA03-BE9E-4FBF-B77F-4AAAEE80527C}" type="datetimeFigureOut">
              <a:rPr lang="da-DK" smtClean="0"/>
              <a:t>30-01-2024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CBD66E7-EA9A-A652-315D-7EDF7C19A1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577EB11-252E-E722-B198-7EB5E3AE91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E5FF1-6A6A-4829-A355-997C78B5CF6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49100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3F0719FB-2CCD-CC4C-9420-0BD7D8E3A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37" y="489302"/>
            <a:ext cx="5081623" cy="2857905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8D258013-0CB9-16C2-3B20-FD350A1EC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160" y="489302"/>
            <a:ext cx="5616429" cy="3158680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25A252C5-0BF1-A2FF-7879-C7E77ED55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69" y="3510794"/>
            <a:ext cx="5616429" cy="31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66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34845E8C-F556-A1FB-A69B-478F6242C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28244"/>
            <a:ext cx="10668000" cy="600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31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33FE71E9-02C5-A458-807B-36B09FE257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1053777"/>
              </p:ext>
            </p:extLst>
          </p:nvPr>
        </p:nvGraphicFramePr>
        <p:xfrm>
          <a:off x="1884312" y="790469"/>
          <a:ext cx="81280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2860000" imgH="12858750" progId="AcroExch.Document.DC">
                  <p:embed/>
                </p:oleObj>
              </mc:Choice>
              <mc:Fallback>
                <p:oleObj name="Acrobat Document" r:id="rId2" imgW="22860000" imgH="1285875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84312" y="790469"/>
                        <a:ext cx="8128000" cy="457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0961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B193E077-E61D-E525-67E9-2ABD6C09F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63" y="304744"/>
            <a:ext cx="5812528" cy="3268966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FCD8BE77-2B64-C655-4702-3FAC738EB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549" y="378148"/>
            <a:ext cx="5424701" cy="3050852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7CA50E46-0A2C-80E2-3CB1-CC5CE75598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28" y="3684864"/>
            <a:ext cx="4969750" cy="279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0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31DC2D79-88B8-8EBE-7F52-72A6EFE0C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19" y="766139"/>
            <a:ext cx="7620000" cy="4285488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C2D6211B-F209-5C86-F5CB-1D00EC8AB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8691" y="4226203"/>
            <a:ext cx="2240348" cy="126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83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9D8D030F-4BFA-209A-F250-AF730E753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242" y="858246"/>
            <a:ext cx="3744417" cy="2639210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A630D5F4-AF27-F291-75D1-FF6621854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679" y="539997"/>
            <a:ext cx="4188675" cy="2957459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E0C22103-5216-7257-DC31-D24D7BE75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884" y="4092187"/>
            <a:ext cx="2944050" cy="2101450"/>
          </a:xfrm>
          <a:prstGeom prst="rect">
            <a:avLst/>
          </a:prstGeom>
        </p:spPr>
      </p:pic>
      <p:pic>
        <p:nvPicPr>
          <p:cNvPr id="5" name="Billede 4" descr="Et billede, der indeholder kageskærer&#10;&#10;Automatisk genereret beskrivelse">
            <a:extLst>
              <a:ext uri="{FF2B5EF4-FFF2-40B4-BE49-F238E27FC236}">
                <a16:creationId xmlns:a16="http://schemas.microsoft.com/office/drawing/2014/main" id="{BF1C48A9-0C25-B975-9066-BC783C0F9B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689" y="4482080"/>
            <a:ext cx="2847469" cy="1644952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D505C523-8105-D89C-3232-E1F86F719E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5440" y="3231065"/>
            <a:ext cx="2443458" cy="172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485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0</Words>
  <Application>Microsoft Office PowerPoint</Application>
  <PresentationFormat>Widescreen</PresentationFormat>
  <Paragraphs>0</Paragraphs>
  <Slides>6</Slides>
  <Notes>0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Office-tema</vt:lpstr>
      <vt:lpstr>Acrobat Document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Region Midtjylland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Lene Dam Larsen</dc:creator>
  <cp:lastModifiedBy>Lene Dam Larsen</cp:lastModifiedBy>
  <cp:revision>5</cp:revision>
  <dcterms:created xsi:type="dcterms:W3CDTF">2024-01-18T11:31:58Z</dcterms:created>
  <dcterms:modified xsi:type="dcterms:W3CDTF">2024-01-30T12:50:57Z</dcterms:modified>
</cp:coreProperties>
</file>