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060B-0A52-49D2-B500-7FD106ABE4AA}" type="datetimeFigureOut">
              <a:rPr lang="da-DK" smtClean="0"/>
              <a:t>20-03-2019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75DA556-2F90-42B4-8D17-C4890016720B}" type="slidenum">
              <a:rPr lang="da-DK" smtClean="0"/>
              <a:t>‹#›</a:t>
            </a:fld>
            <a:endParaRPr lang="da-DK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060B-0A52-49D2-B500-7FD106ABE4AA}" type="datetimeFigureOut">
              <a:rPr lang="da-DK" smtClean="0"/>
              <a:t>20-03-2019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A556-2F90-42B4-8D17-C4890016720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060B-0A52-49D2-B500-7FD106ABE4AA}" type="datetimeFigureOut">
              <a:rPr lang="da-DK" smtClean="0"/>
              <a:t>20-03-2019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A556-2F90-42B4-8D17-C4890016720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060B-0A52-49D2-B500-7FD106ABE4AA}" type="datetimeFigureOut">
              <a:rPr lang="da-DK" smtClean="0"/>
              <a:t>20-03-2019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A556-2F90-42B4-8D17-C4890016720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060B-0A52-49D2-B500-7FD106ABE4AA}" type="datetimeFigureOut">
              <a:rPr lang="da-DK" smtClean="0"/>
              <a:t>20-03-2019</a:t>
            </a:fld>
            <a:endParaRPr lang="da-DK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A556-2F90-42B4-8D17-C4890016720B}" type="slidenum">
              <a:rPr lang="da-DK" smtClean="0"/>
              <a:t>‹#›</a:t>
            </a:fld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060B-0A52-49D2-B500-7FD106ABE4AA}" type="datetimeFigureOut">
              <a:rPr lang="da-DK" smtClean="0"/>
              <a:t>20-03-2019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A556-2F90-42B4-8D17-C4890016720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060B-0A52-49D2-B500-7FD106ABE4AA}" type="datetimeFigureOut">
              <a:rPr lang="da-DK" smtClean="0"/>
              <a:t>20-03-2019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A556-2F90-42B4-8D17-C4890016720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060B-0A52-49D2-B500-7FD106ABE4AA}" type="datetimeFigureOut">
              <a:rPr lang="da-DK" smtClean="0"/>
              <a:t>20-03-2019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A556-2F90-42B4-8D17-C4890016720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060B-0A52-49D2-B500-7FD106ABE4AA}" type="datetimeFigureOut">
              <a:rPr lang="da-DK" smtClean="0"/>
              <a:t>20-03-2019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A556-2F90-42B4-8D17-C4890016720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060B-0A52-49D2-B500-7FD106ABE4AA}" type="datetimeFigureOut">
              <a:rPr lang="da-DK" smtClean="0"/>
              <a:t>20-03-2019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A556-2F90-42B4-8D17-C4890016720B}" type="slidenum">
              <a:rPr lang="da-DK" smtClean="0"/>
              <a:t>‹#›</a:t>
            </a:fld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060B-0A52-49D2-B500-7FD106ABE4AA}" type="datetimeFigureOut">
              <a:rPr lang="da-DK" smtClean="0"/>
              <a:t>20-03-2019</a:t>
            </a:fld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A556-2F90-42B4-8D17-C4890016720B}" type="slidenum">
              <a:rPr lang="da-DK" smtClean="0"/>
              <a:t>‹#›</a:t>
            </a:fld>
            <a:endParaRPr lang="da-DK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001060B-0A52-49D2-B500-7FD106ABE4AA}" type="datetimeFigureOut">
              <a:rPr lang="da-DK" smtClean="0"/>
              <a:t>20-03-2019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75DA556-2F90-42B4-8D17-C4890016720B}" type="slidenum">
              <a:rPr lang="da-DK" smtClean="0"/>
              <a:t>‹#›</a:t>
            </a:fld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smtClean="0"/>
              <a:t>Hjerneskaderådgivningen</a:t>
            </a:r>
          </a:p>
          <a:p>
            <a:r>
              <a:rPr lang="da-DK" dirty="0" smtClean="0"/>
              <a:t>CFK</a:t>
            </a:r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Børn som pårørende</a:t>
            </a:r>
            <a:endParaRPr lang="da-DK" dirty="0"/>
          </a:p>
        </p:txBody>
      </p:sp>
      <p:pic>
        <p:nvPicPr>
          <p:cNvPr id="1026" name="Picture 2" descr="https://cfk-herning.dk/App_Themes/Default/images/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5698"/>
            <a:ext cx="3619500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160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Børn som pårørende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Der er fem afdeliger på CFK</a:t>
            </a:r>
          </a:p>
          <a:p>
            <a:r>
              <a:rPr lang="da-DK" dirty="0" smtClean="0"/>
              <a:t>Det er Taleafdelingen og Hjerneskaderådgivningen, der samarbejder om et tilbud til børn som pårørende.</a:t>
            </a:r>
          </a:p>
          <a:p>
            <a:r>
              <a:rPr lang="da-DK" dirty="0" smtClean="0"/>
              <a:t>Et tilbud til børn og unge mellem 8 og 18 år, der har en nær relation til en person, der har fået en hjerneskade.</a:t>
            </a:r>
          </a:p>
          <a:p>
            <a:r>
              <a:rPr lang="da-DK" dirty="0" smtClean="0"/>
              <a:t>Henvendelsen kan komme fra trænende terapeuter, familien, </a:t>
            </a:r>
            <a:r>
              <a:rPr lang="da-DK" dirty="0" smtClean="0"/>
              <a:t>hjerneskadekoordinatorer</a:t>
            </a:r>
            <a:r>
              <a:rPr lang="da-DK" dirty="0" smtClean="0"/>
              <a:t>, </a:t>
            </a:r>
            <a:r>
              <a:rPr lang="da-DK" dirty="0" smtClean="0"/>
              <a:t>Børn </a:t>
            </a:r>
            <a:r>
              <a:rPr lang="da-DK" dirty="0" smtClean="0"/>
              <a:t>og Unge i hjemkommunen, </a:t>
            </a:r>
            <a:r>
              <a:rPr lang="da-DK" dirty="0" smtClean="0"/>
              <a:t>personer </a:t>
            </a:r>
            <a:r>
              <a:rPr lang="da-DK" dirty="0" smtClean="0"/>
              <a:t>tilknyttet Hjerneskaderådgivningen og andre.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373945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Børn som pårørende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da-DK" dirty="0" smtClean="0"/>
              <a:t>Der er altid to fagpersoner, der samarbejder om opgaven.</a:t>
            </a:r>
          </a:p>
          <a:p>
            <a:r>
              <a:rPr lang="da-DK" dirty="0" smtClean="0"/>
              <a:t>Hvis der er tale om flere søskende, vurderes det ved </a:t>
            </a:r>
            <a:r>
              <a:rPr lang="da-DK" dirty="0" smtClean="0"/>
              <a:t>den afklarende samtale</a:t>
            </a:r>
            <a:r>
              <a:rPr lang="da-DK" dirty="0" smtClean="0"/>
              <a:t>, </a:t>
            </a:r>
            <a:r>
              <a:rPr lang="da-DK" dirty="0" smtClean="0"/>
              <a:t>om de skal have et individuelt tilbud, eller de skal være sammen.</a:t>
            </a:r>
          </a:p>
          <a:p>
            <a:r>
              <a:rPr lang="da-DK" dirty="0" smtClean="0"/>
              <a:t>Tilbuddet består af samtaler og/eller undervisning. </a:t>
            </a:r>
          </a:p>
          <a:p>
            <a:r>
              <a:rPr lang="da-DK" dirty="0" smtClean="0"/>
              <a:t>Ved bekymring kan det medføre henvendelse til barnets hjemkommune.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22290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Børn som pårørende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Et forløb indledes med en samtale med henvender og/eller </a:t>
            </a:r>
            <a:r>
              <a:rPr lang="da-DK" dirty="0" smtClean="0"/>
              <a:t>forældrene, hvor det første møde aftales.</a:t>
            </a:r>
            <a:endParaRPr lang="da-DK" dirty="0" smtClean="0"/>
          </a:p>
          <a:p>
            <a:r>
              <a:rPr lang="da-DK" dirty="0" smtClean="0"/>
              <a:t>Ved det første møde deltager en af forældrene i begyndelsen af mødet.</a:t>
            </a:r>
          </a:p>
          <a:p>
            <a:r>
              <a:rPr lang="da-DK" dirty="0" smtClean="0"/>
              <a:t>Det første møde har afklarende karakter.</a:t>
            </a:r>
          </a:p>
          <a:p>
            <a:r>
              <a:rPr lang="da-DK" dirty="0" smtClean="0"/>
              <a:t>Herefter planlægges forløbet.</a:t>
            </a:r>
          </a:p>
          <a:p>
            <a:r>
              <a:rPr lang="da-DK" dirty="0" smtClean="0"/>
              <a:t>Der er </a:t>
            </a:r>
            <a:r>
              <a:rPr lang="da-DK" dirty="0" smtClean="0"/>
              <a:t>forskel </a:t>
            </a:r>
            <a:r>
              <a:rPr lang="da-DK" dirty="0" smtClean="0"/>
              <a:t>på omfanget af de forskellige forløb.</a:t>
            </a:r>
          </a:p>
          <a:p>
            <a:r>
              <a:rPr lang="da-DK" dirty="0" smtClean="0"/>
              <a:t>Forløbet afsluttes med en aftale med børnene om, hvad der meldes tilbage til forældrene</a:t>
            </a:r>
            <a:r>
              <a:rPr lang="da-DK" dirty="0" smtClean="0"/>
              <a:t>.</a:t>
            </a:r>
          </a:p>
          <a:p>
            <a:r>
              <a:rPr lang="da-DK" dirty="0" smtClean="0"/>
              <a:t>Tilbagemelding til henvender.</a:t>
            </a: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22752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65</TotalTime>
  <Words>214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Børn som pårørende</vt:lpstr>
      <vt:lpstr>Børn som pårørende</vt:lpstr>
      <vt:lpstr>Børn som pårørende</vt:lpstr>
      <vt:lpstr>Børn som pårørende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Børn som pårørende</dc:title>
  <dc:creator>Holmgaard</dc:creator>
  <cp:lastModifiedBy>Holmgaard</cp:lastModifiedBy>
  <cp:revision>8</cp:revision>
  <cp:lastPrinted>2019-03-20T07:08:16Z</cp:lastPrinted>
  <dcterms:created xsi:type="dcterms:W3CDTF">2019-03-19T16:55:03Z</dcterms:created>
  <dcterms:modified xsi:type="dcterms:W3CDTF">2019-03-20T07:08:34Z</dcterms:modified>
</cp:coreProperties>
</file>