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 smtClean="0"/>
              <a:t>Sektorovergange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a-DK" dirty="0" smtClean="0"/>
          </a:p>
          <a:p>
            <a:pPr algn="ctr"/>
            <a:r>
              <a:rPr lang="da-DK" dirty="0" smtClean="0"/>
              <a:t>Tidsforbrug ved modtagelse af patienter fra indlæggelse</a:t>
            </a:r>
          </a:p>
          <a:p>
            <a:pPr algn="ctr"/>
            <a:r>
              <a:rPr lang="da-DK" dirty="0" smtClean="0"/>
              <a:t>Opgørelse fra undersøgelse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3820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RKSK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57.000-58.000 Indbyggere</a:t>
            </a:r>
          </a:p>
          <a:p>
            <a:r>
              <a:rPr lang="da-DK" dirty="0" smtClean="0"/>
              <a:t>5 Hjemmesygeplejeenheder med et borgergrundlag på 11.5000 hver</a:t>
            </a:r>
          </a:p>
          <a:p>
            <a:r>
              <a:rPr lang="da-DK" dirty="0" smtClean="0"/>
              <a:t>16 Ældrecentre</a:t>
            </a:r>
          </a:p>
          <a:p>
            <a:r>
              <a:rPr lang="da-DK" dirty="0" smtClean="0"/>
              <a:t>2 Akutte aflastningspladser med i alt 25 stuer</a:t>
            </a:r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Undersøgelsen er behæftet med væsentlig usikkerhed, men kan give et fingerpeg om problemets omfang</a:t>
            </a:r>
          </a:p>
          <a:p>
            <a:r>
              <a:rPr lang="da-DK" dirty="0" smtClean="0"/>
              <a:t>Undersøgelsen har ikke et billede af tilsvarende tidsforbrug ved manglende eller forkert information </a:t>
            </a:r>
            <a:r>
              <a:rPr lang="da-DK" smtClean="0"/>
              <a:t>ved indlæggelse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459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Undersøgelse af tidsforbrug ved udskrivelser 2016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2 hjemmesygeplejeenheder har besvaret et spørgeskema om tidsforbrug ved planlægning af udskrivelser over 2 måneder</a:t>
            </a:r>
          </a:p>
          <a:p>
            <a:r>
              <a:rPr lang="da-DK" dirty="0" smtClean="0"/>
              <a:t>I alt 91 udskrivelser i de 2 enheder</a:t>
            </a:r>
          </a:p>
          <a:p>
            <a:r>
              <a:rPr lang="da-DK" dirty="0" smtClean="0"/>
              <a:t>Heraf 65 udskrivelser opleves mangelfulde</a:t>
            </a:r>
          </a:p>
          <a:p>
            <a:r>
              <a:rPr lang="da-DK" dirty="0" smtClean="0"/>
              <a:t>I alt 44 udskrivelser med problematikker vedrørende medicinhåndtering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522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Beskrevne mangler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11 ptt har ikke nødvendig medsendt medicin</a:t>
            </a:r>
          </a:p>
          <a:p>
            <a:r>
              <a:rPr lang="da-DK" dirty="0" smtClean="0"/>
              <a:t>13 ptt har overensstemmelser ml. medicinliste, FMK, medbragt medicin</a:t>
            </a:r>
          </a:p>
          <a:p>
            <a:r>
              <a:rPr lang="da-DK" dirty="0" smtClean="0"/>
              <a:t>10 ptt har ikke nødvendige recepter</a:t>
            </a:r>
          </a:p>
          <a:p>
            <a:r>
              <a:rPr lang="da-DK" dirty="0" smtClean="0"/>
              <a:t>8 har manglet opdatering af FMK</a:t>
            </a:r>
          </a:p>
          <a:p>
            <a:r>
              <a:rPr lang="da-DK" dirty="0" smtClean="0"/>
              <a:t>3 tilfælde, hvor overlevering af medicinordinationer går gennem patient eller pårørende</a:t>
            </a:r>
          </a:p>
          <a:p>
            <a:r>
              <a:rPr lang="da-DK" dirty="0" smtClean="0"/>
              <a:t>1 pt har ingen medicinliste</a:t>
            </a:r>
          </a:p>
          <a:p>
            <a:r>
              <a:rPr lang="da-DK" dirty="0" smtClean="0"/>
              <a:t>2 ptt mangler ordination af Marevan ved udskrivelsen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665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Øvrige mangler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Problemer med hjælpemidler</a:t>
            </a:r>
          </a:p>
          <a:p>
            <a:r>
              <a:rPr lang="da-DK" dirty="0" smtClean="0"/>
              <a:t>Manglende informationer</a:t>
            </a:r>
          </a:p>
          <a:p>
            <a:r>
              <a:rPr lang="da-DK" dirty="0" smtClean="0"/>
              <a:t>Udskrivelse med kort varsel uden telefonisk kontakt</a:t>
            </a:r>
          </a:p>
          <a:p>
            <a:r>
              <a:rPr lang="da-DK" dirty="0" smtClean="0"/>
              <a:t>Manglende plan for sondeernæring</a:t>
            </a:r>
          </a:p>
          <a:p>
            <a:r>
              <a:rPr lang="da-DK" dirty="0" smtClean="0"/>
              <a:t>Manglende plan for - eller information om - opfølgning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956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Estimeret tidsforbrug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Gennemsnitlig tidsforbrug pr patient er 65 min.</a:t>
            </a:r>
          </a:p>
          <a:p>
            <a:r>
              <a:rPr lang="da-DK" dirty="0" smtClean="0"/>
              <a:t>Median 60 minutter</a:t>
            </a:r>
          </a:p>
          <a:p>
            <a:r>
              <a:rPr lang="da-DK" dirty="0" smtClean="0"/>
              <a:t>Estimeret tidsforbrug i alle hjemmesygeplejeenheder 88 timer pr. måned</a:t>
            </a:r>
          </a:p>
          <a:p>
            <a:endParaRPr lang="da-DK" dirty="0"/>
          </a:p>
          <a:p>
            <a:r>
              <a:rPr lang="da-DK" dirty="0" smtClean="0"/>
              <a:t>Plejecentrene er ikke inddraget i opgørelsen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006707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ktorovergang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RKSK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Undersøgelse af tidsforbrug ved udskrivelser 2016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Beskrevne mangler 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Øvrige mangler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Estimeret tidsforbrug&amp;quot;&quot;/&gt;&lt;property id=&quot;20307&quot; value=&quot;261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219</Words>
  <Application>Microsoft Office PowerPoint</Application>
  <PresentationFormat>Brugerdefineret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Facet</vt:lpstr>
      <vt:lpstr>Sektorovergange</vt:lpstr>
      <vt:lpstr>RKSK</vt:lpstr>
      <vt:lpstr>Undersøgelse af tidsforbrug ved udskrivelser 2016</vt:lpstr>
      <vt:lpstr>Beskrevne mangler </vt:lpstr>
      <vt:lpstr>Øvrige mangler</vt:lpstr>
      <vt:lpstr>Estimeret tidsforbrug</vt:lpstr>
    </vt:vector>
  </TitlesOfParts>
  <Company>Ringkøbing-Skjern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Sektorovergange</dc:title>
  <dc:creator>Margrethe Siig</dc:creator>
  <cp:lastModifiedBy>Lica Nyerup Johansen</cp:lastModifiedBy>
  <cp:revision>5</cp:revision>
  <dcterms:created xsi:type="dcterms:W3CDTF">2017-03-01T08:26:48Z</dcterms:created>
  <dcterms:modified xsi:type="dcterms:W3CDTF">2017-06-28T08:35:44Z</dcterms:modified>
</cp:coreProperties>
</file>