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56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15AE575-480B-4FAB-ACD1-6C6DB52743C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2954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305761-E325-4CF4-AD47-46500F44F028}" type="slidenum">
              <a:rPr lang="da-DK"/>
              <a:pPr eaLnBrk="1" hangingPunct="1"/>
              <a:t>3</a:t>
            </a:fld>
            <a:endParaRPr lang="da-DK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B1604-81A9-46F2-99D1-E08C2C5FA3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762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0299-93D4-4697-BD01-2DC564F4DC5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031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729413" y="476250"/>
            <a:ext cx="2090737" cy="5649913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119813" cy="5649913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9ED84-42BF-4412-BE0C-05B548E3724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04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A8D96-CB92-457B-AD67-C918340EA1D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173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00E9C-2967-46AA-ADA7-FBE1757FA9D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946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052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714875" y="1600200"/>
            <a:ext cx="41052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E227B-A4B3-45A4-9413-2139B3CAFCB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574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8E2D8-9C99-47F6-9AFB-147014569DF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184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A737-5987-4B15-892E-1DB5C87B01B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580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9C85-9778-4183-9722-EC3039DE2EE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735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9C5D8-ABA5-4C57-97E1-26EB10C5B3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317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B19AB-932C-4EF9-97A7-EEF857D3609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39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68516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Overskrift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629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E10A275-6514-4542-A9A3-4984CD915E1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  <p:pic>
        <p:nvPicPr>
          <p:cNvPr id="1031" name="Picture 7" descr="bundbjælke-uden-grafi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6963"/>
            <a:ext cx="9144000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Skive_Logo_Primaert_CMY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15900"/>
            <a:ext cx="10795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4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18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Mål </a:t>
            </a:r>
            <a:r>
              <a:rPr lang="da-DK" b="1" dirty="0"/>
              <a:t>4: </a:t>
            </a:r>
            <a:endParaRPr lang="da-DK" dirty="0"/>
          </a:p>
          <a:p>
            <a:r>
              <a:rPr lang="da-DK" dirty="0"/>
              <a:t>Flere borgere deltager i fysisk træning som følge af opgaveoverdragelsen</a:t>
            </a:r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r>
              <a:rPr lang="da-DK" b="1" dirty="0" smtClean="0"/>
              <a:t>Resultat</a:t>
            </a:r>
            <a:r>
              <a:rPr lang="da-DK" b="1" dirty="0"/>
              <a:t>:</a:t>
            </a:r>
            <a:endParaRPr lang="da-DK" dirty="0"/>
          </a:p>
          <a:p>
            <a:r>
              <a:rPr lang="da-DK" dirty="0"/>
              <a:t>2013: 170 borgerforløb </a:t>
            </a:r>
          </a:p>
          <a:p>
            <a:r>
              <a:rPr lang="da-DK" dirty="0" smtClean="0"/>
              <a:t>2015: 275 borgerforløb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911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Mål </a:t>
            </a:r>
            <a:r>
              <a:rPr lang="da-DK" b="1" dirty="0"/>
              <a:t>5: </a:t>
            </a:r>
            <a:endParaRPr lang="da-DK" dirty="0"/>
          </a:p>
          <a:p>
            <a:r>
              <a:rPr lang="da-DK" dirty="0"/>
              <a:t>Mindst 70% af de borgere, der påbegynder fysisk træning gennemfører mindst 80% af den planlagte træning.</a:t>
            </a:r>
          </a:p>
          <a:p>
            <a:pPr marL="0" indent="0">
              <a:buNone/>
            </a:pPr>
            <a:r>
              <a:rPr lang="da-DK" b="1" dirty="0"/>
              <a:t>Resultat:</a:t>
            </a:r>
            <a:endParaRPr lang="da-DK" dirty="0"/>
          </a:p>
          <a:p>
            <a:r>
              <a:rPr lang="da-DK" dirty="0"/>
              <a:t>66% af borgere, der har trænet på hold har gennemført mindst </a:t>
            </a:r>
            <a:r>
              <a:rPr lang="da-DK" dirty="0" smtClean="0"/>
              <a:t>80% af den planlagte træning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242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Mål </a:t>
            </a:r>
            <a:r>
              <a:rPr lang="da-DK" b="1" dirty="0"/>
              <a:t>6:</a:t>
            </a:r>
            <a:endParaRPr lang="da-DK" dirty="0"/>
          </a:p>
          <a:p>
            <a:r>
              <a:rPr lang="da-DK" dirty="0"/>
              <a:t>Sikkerheden for borgerne er høj. Ingen får behov for indlæggelse i forbindelse med træning</a:t>
            </a:r>
          </a:p>
          <a:p>
            <a:pPr marL="0" indent="0">
              <a:buNone/>
            </a:pPr>
            <a:r>
              <a:rPr lang="da-DK" b="1" dirty="0"/>
              <a:t>Resultat:</a:t>
            </a:r>
            <a:endParaRPr lang="da-DK" dirty="0"/>
          </a:p>
          <a:p>
            <a:r>
              <a:rPr lang="da-DK" dirty="0"/>
              <a:t>2 borgere er sendt til observation på Hjerteafdelingen. Ingen af dem havde </a:t>
            </a:r>
            <a:r>
              <a:rPr lang="da-DK" dirty="0" err="1"/>
              <a:t>kardielle</a:t>
            </a:r>
            <a:r>
              <a:rPr lang="da-DK" dirty="0"/>
              <a:t> problemer.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44419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Mål </a:t>
            </a:r>
            <a:r>
              <a:rPr lang="da-DK" b="1" dirty="0"/>
              <a:t>7:</a:t>
            </a:r>
            <a:endParaRPr lang="da-DK" dirty="0"/>
          </a:p>
          <a:p>
            <a:r>
              <a:rPr lang="da-DK" dirty="0"/>
              <a:t>Mindst </a:t>
            </a:r>
            <a:r>
              <a:rPr lang="da-DK" dirty="0" smtClean="0"/>
              <a:t>45% </a:t>
            </a:r>
            <a:r>
              <a:rPr lang="da-DK" dirty="0"/>
              <a:t>af de borgere, der påbegynder fysisk træning deltager også i patientundervisning.</a:t>
            </a:r>
          </a:p>
          <a:p>
            <a:pPr marL="0" indent="0">
              <a:buNone/>
            </a:pPr>
            <a:r>
              <a:rPr lang="da-DK" b="1" dirty="0"/>
              <a:t>Resultat:</a:t>
            </a:r>
            <a:endParaRPr lang="da-DK" dirty="0"/>
          </a:p>
          <a:p>
            <a:r>
              <a:rPr lang="da-DK" dirty="0"/>
              <a:t>44% har deltaget i patientundervisning.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958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Mål </a:t>
            </a:r>
            <a:r>
              <a:rPr lang="da-DK" b="1" dirty="0"/>
              <a:t>8: </a:t>
            </a:r>
            <a:endParaRPr lang="da-DK" dirty="0"/>
          </a:p>
          <a:p>
            <a:r>
              <a:rPr lang="da-DK" dirty="0"/>
              <a:t>De gennemsnitlige omkostninger til fysisk træning pr. deltagende borger falder som følge af opgaveover-dragelsen.</a:t>
            </a:r>
          </a:p>
          <a:p>
            <a:pPr marL="0" indent="0">
              <a:buNone/>
            </a:pPr>
            <a:r>
              <a:rPr lang="da-DK" b="1" dirty="0"/>
              <a:t>Resultat:</a:t>
            </a:r>
            <a:endParaRPr lang="da-DK" dirty="0"/>
          </a:p>
          <a:p>
            <a:r>
              <a:rPr lang="da-DK" dirty="0"/>
              <a:t>2013:  Udgifter pr. borgerforløb 10.700 </a:t>
            </a:r>
            <a:r>
              <a:rPr lang="da-DK" dirty="0" err="1"/>
              <a:t>kr</a:t>
            </a:r>
            <a:endParaRPr lang="da-DK" dirty="0"/>
          </a:p>
          <a:p>
            <a:r>
              <a:rPr lang="da-DK" dirty="0"/>
              <a:t>2015: Udgifter pr. borgerforløb 3.300 </a:t>
            </a:r>
            <a:r>
              <a:rPr lang="da-DK" dirty="0" err="1"/>
              <a:t>kr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3800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Kommunernes </a:t>
            </a:r>
            <a:r>
              <a:rPr lang="da-DK" dirty="0"/>
              <a:t>samlede økonomi: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Væsentlig flere borgere har valgt at træne</a:t>
            </a:r>
          </a:p>
          <a:p>
            <a:pPr lvl="1"/>
            <a:r>
              <a:rPr lang="da-DK" dirty="0" smtClean="0"/>
              <a:t>35% flere i Viborg</a:t>
            </a:r>
          </a:p>
          <a:p>
            <a:pPr lvl="1"/>
            <a:r>
              <a:rPr lang="da-DK" dirty="0" smtClean="0"/>
              <a:t>Fordobling af antallet i Skive</a:t>
            </a:r>
          </a:p>
          <a:p>
            <a:pPr lvl="1"/>
            <a:endParaRPr lang="da-DK" dirty="0"/>
          </a:p>
          <a:p>
            <a:r>
              <a:rPr lang="da-DK" dirty="0" smtClean="0"/>
              <a:t>Viborg kommunes udgifter er faldet 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Skive kommunes udgifter balancerer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4260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Opgørelse af økonomien: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Antal deltagende borgere og antal træningsbesøg mm. opgøres i projektet (regneark)</a:t>
            </a:r>
          </a:p>
          <a:p>
            <a:endParaRPr lang="da-DK" dirty="0"/>
          </a:p>
          <a:p>
            <a:r>
              <a:rPr lang="da-DK" dirty="0" smtClean="0"/>
              <a:t>Prisberegning på leveret medarbejdertime</a:t>
            </a:r>
          </a:p>
          <a:p>
            <a:pPr lvl="1"/>
            <a:r>
              <a:rPr lang="da-DK" dirty="0" smtClean="0"/>
              <a:t>Tidsregistrering </a:t>
            </a:r>
          </a:p>
          <a:p>
            <a:pPr lvl="1"/>
            <a:r>
              <a:rPr lang="da-DK" dirty="0" smtClean="0"/>
              <a:t>BTP-omregning af lønninger</a:t>
            </a:r>
          </a:p>
          <a:p>
            <a:pPr lvl="1"/>
            <a:r>
              <a:rPr lang="da-DK" dirty="0" smtClean="0"/>
              <a:t>Overhead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1685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Tids- og prisfastsættelse af indsatser</a:t>
            </a:r>
          </a:p>
          <a:p>
            <a:pPr lvl="1"/>
            <a:r>
              <a:rPr lang="da-DK" dirty="0" smtClean="0"/>
              <a:t>Ikke måling, kvalificeret skøn</a:t>
            </a:r>
          </a:p>
          <a:p>
            <a:pPr lvl="1"/>
            <a:r>
              <a:rPr lang="da-DK" dirty="0" smtClean="0"/>
              <a:t>Individuel kontakt – gruppekontakt</a:t>
            </a:r>
          </a:p>
          <a:p>
            <a:pPr lvl="2"/>
            <a:r>
              <a:rPr lang="da-DK" dirty="0" smtClean="0"/>
              <a:t>Indledende kontakt</a:t>
            </a:r>
          </a:p>
          <a:p>
            <a:pPr lvl="2"/>
            <a:r>
              <a:rPr lang="da-DK" dirty="0" smtClean="0"/>
              <a:t>Forundersøgelse</a:t>
            </a:r>
          </a:p>
          <a:p>
            <a:pPr lvl="2"/>
            <a:r>
              <a:rPr lang="da-DK" dirty="0" smtClean="0"/>
              <a:t>Træningskontakter</a:t>
            </a:r>
          </a:p>
          <a:p>
            <a:pPr lvl="2"/>
            <a:r>
              <a:rPr lang="da-DK" dirty="0" smtClean="0"/>
              <a:t>Patientundervisning</a:t>
            </a:r>
          </a:p>
          <a:p>
            <a:pPr lvl="2"/>
            <a:r>
              <a:rPr lang="da-DK" dirty="0" smtClean="0"/>
              <a:t>Afsluttende samtale</a:t>
            </a:r>
          </a:p>
          <a:p>
            <a:pPr lvl="1"/>
            <a:r>
              <a:rPr lang="da-DK" dirty="0" smtClean="0"/>
              <a:t>Medarbejdertid pr. kontakt og pr. forløb</a:t>
            </a:r>
          </a:p>
          <a:p>
            <a:pPr lvl="1"/>
            <a:r>
              <a:rPr lang="da-DK" dirty="0" smtClean="0"/>
              <a:t>Medarbejdertid x pris</a:t>
            </a:r>
          </a:p>
          <a:p>
            <a:pPr lvl="1"/>
            <a:endParaRPr lang="da-DK" dirty="0" smtClean="0"/>
          </a:p>
          <a:p>
            <a:pPr marL="914400" lvl="2" indent="0">
              <a:buNone/>
            </a:pPr>
            <a:endParaRPr lang="da-DK" dirty="0" smtClean="0"/>
          </a:p>
          <a:p>
            <a:pPr marL="457200" lvl="1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946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Kort om projektet: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24744"/>
            <a:ext cx="8362950" cy="5001419"/>
          </a:xfrm>
        </p:spPr>
        <p:txBody>
          <a:bodyPr/>
          <a:lstStyle/>
          <a:p>
            <a:r>
              <a:rPr lang="da-DK" dirty="0" smtClean="0"/>
              <a:t>Planlagt opgaveoverdragelse fra Regionshospitalet Viborg til Viborg og Skive kommuner</a:t>
            </a:r>
          </a:p>
          <a:p>
            <a:endParaRPr lang="da-DK" dirty="0" smtClean="0"/>
          </a:p>
          <a:p>
            <a:r>
              <a:rPr lang="da-DK" dirty="0" smtClean="0"/>
              <a:t>Fuld enighed og tæt samarbejde 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Mål at øge deltagelsen i hjerterehabilitering ved at rykke tilbuddene tættere på borgerne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972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Kommuner overtog al ikke-medicinsk hjerterehabilitering fase II fra 1. februar 2015</a:t>
            </a:r>
          </a:p>
          <a:p>
            <a:pPr lvl="1"/>
            <a:r>
              <a:rPr lang="da-DK" dirty="0"/>
              <a:t>Fysisk træning</a:t>
            </a:r>
          </a:p>
          <a:p>
            <a:pPr lvl="1"/>
            <a:r>
              <a:rPr lang="da-DK" dirty="0"/>
              <a:t>Kostintervention</a:t>
            </a:r>
          </a:p>
          <a:p>
            <a:pPr lvl="1"/>
            <a:r>
              <a:rPr lang="da-DK" dirty="0"/>
              <a:t>Patientuddannelse</a:t>
            </a:r>
          </a:p>
          <a:p>
            <a:pPr lvl="1"/>
            <a:r>
              <a:rPr lang="da-DK" dirty="0"/>
              <a:t>Rygestop</a:t>
            </a:r>
          </a:p>
          <a:p>
            <a:pPr lvl="1"/>
            <a:r>
              <a:rPr lang="da-DK" dirty="0"/>
              <a:t>Opsporing af depression og angst</a:t>
            </a:r>
          </a:p>
          <a:p>
            <a:pPr lvl="1"/>
            <a:r>
              <a:rPr lang="da-DK" dirty="0"/>
              <a:t>Psykosocial indsats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Projektet har spillet en stor rolle i revisionen af forløbsprogrammet vedrørende hjerterehabilitering</a:t>
            </a:r>
          </a:p>
          <a:p>
            <a:endParaRPr lang="da-DK" dirty="0"/>
          </a:p>
          <a:p>
            <a:r>
              <a:rPr lang="da-DK" dirty="0" smtClean="0"/>
              <a:t>Ønske om dokumenterede resultater</a:t>
            </a:r>
          </a:p>
          <a:p>
            <a:endParaRPr lang="da-DK" dirty="0"/>
          </a:p>
          <a:p>
            <a:r>
              <a:rPr lang="da-DK" dirty="0" smtClean="0"/>
              <a:t>Igangsættelse af </a:t>
            </a:r>
            <a:r>
              <a:rPr lang="da-DK" dirty="0" err="1" smtClean="0"/>
              <a:t>Triple</a:t>
            </a:r>
            <a:r>
              <a:rPr lang="da-DK" dirty="0" smtClean="0"/>
              <a:t> </a:t>
            </a:r>
            <a:r>
              <a:rPr lang="da-DK" dirty="0" err="1" smtClean="0"/>
              <a:t>Aim</a:t>
            </a:r>
            <a:r>
              <a:rPr lang="da-DK" dirty="0" smtClean="0"/>
              <a:t> i efteråret 2015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760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Driverdiagram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76180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Mål vedrørende forbedring af sundhedstilstanden og kvalitet  er til dels hentet fra nationale mål (DHRB)</a:t>
            </a:r>
          </a:p>
          <a:p>
            <a:endParaRPr lang="da-DK" dirty="0"/>
          </a:p>
          <a:p>
            <a:r>
              <a:rPr lang="da-DK" dirty="0" smtClean="0"/>
              <a:t>Suppleret med egne mål</a:t>
            </a:r>
          </a:p>
          <a:p>
            <a:pPr lvl="1"/>
            <a:r>
              <a:rPr lang="da-DK" dirty="0" smtClean="0"/>
              <a:t>SF 12</a:t>
            </a:r>
          </a:p>
          <a:p>
            <a:pPr lvl="1"/>
            <a:r>
              <a:rPr lang="da-DK" dirty="0" smtClean="0"/>
              <a:t>Sikkerhed</a:t>
            </a:r>
          </a:p>
          <a:p>
            <a:pPr lvl="1"/>
            <a:r>
              <a:rPr lang="da-DK" dirty="0" smtClean="0"/>
              <a:t>Patientundervisning</a:t>
            </a:r>
          </a:p>
          <a:p>
            <a:pPr lvl="1"/>
            <a:r>
              <a:rPr lang="da-DK" dirty="0" smtClean="0"/>
              <a:t>Omkostninger pr. </a:t>
            </a:r>
            <a:r>
              <a:rPr lang="da-DK" dirty="0" err="1" smtClean="0"/>
              <a:t>capita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9385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Resultater: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 </a:t>
            </a:r>
            <a:r>
              <a:rPr lang="da-DK" b="1" dirty="0" smtClean="0"/>
              <a:t>Mål </a:t>
            </a:r>
            <a:r>
              <a:rPr lang="da-DK" b="1" dirty="0"/>
              <a:t>1</a:t>
            </a:r>
            <a:r>
              <a:rPr lang="da-DK" dirty="0"/>
              <a:t>: </a:t>
            </a:r>
          </a:p>
          <a:p>
            <a:r>
              <a:rPr lang="da-DK" dirty="0"/>
              <a:t>Mindst 35% af alle hjertepatienter indlagt på en kardiologisk afdeling deltager i hjerterehabilitering.</a:t>
            </a:r>
          </a:p>
          <a:p>
            <a:pPr marL="0" indent="0">
              <a:buNone/>
            </a:pPr>
            <a:r>
              <a:rPr lang="da-DK" b="1" dirty="0"/>
              <a:t>Resultat:</a:t>
            </a:r>
            <a:endParaRPr lang="da-DK" dirty="0"/>
          </a:p>
          <a:p>
            <a:r>
              <a:rPr lang="da-DK" dirty="0"/>
              <a:t>64% af patienterne i populationen er vurderet egnede og har sagt ja til at deltage i hjerterehabilitering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988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 smtClean="0"/>
              <a:t>Mål </a:t>
            </a:r>
            <a:r>
              <a:rPr lang="da-DK" b="1" dirty="0"/>
              <a:t>2: </a:t>
            </a:r>
            <a:endParaRPr lang="da-DK" dirty="0"/>
          </a:p>
          <a:p>
            <a:r>
              <a:rPr lang="da-DK" dirty="0"/>
              <a:t>Mindst 80% af de borgere, der deltager i fysisk træning, øger deres arbejdskapacitet med mindst 10%.</a:t>
            </a:r>
          </a:p>
          <a:p>
            <a:pPr marL="0" indent="0">
              <a:buNone/>
            </a:pPr>
            <a:r>
              <a:rPr lang="da-DK" b="1" dirty="0"/>
              <a:t>Resultat:</a:t>
            </a:r>
            <a:endParaRPr lang="da-DK" dirty="0"/>
          </a:p>
          <a:p>
            <a:r>
              <a:rPr lang="da-DK" dirty="0"/>
              <a:t>81% af de borgere, der har gennemført både start- og sluttest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9313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24744"/>
            <a:ext cx="8362950" cy="5001419"/>
          </a:xfrm>
        </p:spPr>
        <p:txBody>
          <a:bodyPr/>
          <a:lstStyle/>
          <a:p>
            <a:pPr marL="0" indent="0">
              <a:buNone/>
            </a:pPr>
            <a:r>
              <a:rPr lang="da-DK" b="1" dirty="0" smtClean="0"/>
              <a:t>Mål </a:t>
            </a:r>
            <a:r>
              <a:rPr lang="da-DK" b="1" dirty="0"/>
              <a:t>3: </a:t>
            </a:r>
            <a:endParaRPr lang="da-DK" dirty="0"/>
          </a:p>
          <a:p>
            <a:r>
              <a:rPr lang="da-DK" sz="2400" dirty="0"/>
              <a:t>Mindst 75% af de borgere, der deltager i fysisk træning oplever en forbedring af deres helbred.</a:t>
            </a:r>
          </a:p>
          <a:p>
            <a:pPr marL="0" indent="0">
              <a:buNone/>
            </a:pPr>
            <a:r>
              <a:rPr lang="da-DK" b="1" dirty="0"/>
              <a:t>Resultat:</a:t>
            </a:r>
            <a:endParaRPr lang="da-DK" dirty="0"/>
          </a:p>
          <a:p>
            <a:r>
              <a:rPr lang="da-DK" sz="2400" dirty="0"/>
              <a:t>I Skive Kommune oplever 77% af de testede borgere en forbedring af deres fysiske helbred. 58% oplever en forbedring af deres mentale helbred.</a:t>
            </a:r>
          </a:p>
          <a:p>
            <a:r>
              <a:rPr lang="da-DK" sz="2400" dirty="0"/>
              <a:t>I Viborg Kommune steg andelen af borgere, der opfattede deres helbred som godt eller vældig godt fra 76% ved start til 90% ved slut.</a:t>
            </a:r>
          </a:p>
        </p:txBody>
      </p:sp>
    </p:spTree>
    <p:extLst>
      <p:ext uri="{BB962C8B-B14F-4D97-AF65-F5344CB8AC3E}">
        <p14:creationId xmlns:p14="http://schemas.microsoft.com/office/powerpoint/2010/main" val="430405176"/>
      </p:ext>
    </p:extLst>
  </p:cSld>
  <p:clrMapOvr>
    <a:masterClrMapping/>
  </p:clrMapOvr>
</p:sld>
</file>

<file path=ppt/theme/theme1.xml><?xml version="1.0" encoding="utf-8"?>
<a:theme xmlns:a="http://schemas.openxmlformats.org/drawingml/2006/main" name="Neutral">
  <a:themeElements>
    <a:clrScheme name="Neutr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utra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ut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tr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tr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tr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tr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tr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tr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tr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tr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tr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tr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tr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Neutral</Template>
  <TotalTime>0</TotalTime>
  <Words>482</Words>
  <Application>Microsoft Office PowerPoint</Application>
  <PresentationFormat>Skærmshow (4:3)</PresentationFormat>
  <Paragraphs>91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17</vt:i4>
      </vt:variant>
    </vt:vector>
  </HeadingPairs>
  <TitlesOfParts>
    <vt:vector size="18" baseType="lpstr">
      <vt:lpstr>Neutral</vt:lpstr>
      <vt:lpstr>PowerPoint-præsentation</vt:lpstr>
      <vt:lpstr>Kort om projektet:</vt:lpstr>
      <vt:lpstr>PowerPoint-præsentation</vt:lpstr>
      <vt:lpstr>PowerPoint-præsentation</vt:lpstr>
      <vt:lpstr>PowerPoint-præsentation</vt:lpstr>
      <vt:lpstr>PowerPoint-præsentation</vt:lpstr>
      <vt:lpstr>Resultater: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 Kommunernes samlede økonomi: </vt:lpstr>
      <vt:lpstr>Opgørelse af økonomien:</vt:lpstr>
      <vt:lpstr>PowerPoint-præsentation</vt:lpstr>
    </vt:vector>
  </TitlesOfParts>
  <Company>Skive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Brita Torp Søgaard</dc:creator>
  <cp:lastModifiedBy>Administrator</cp:lastModifiedBy>
  <cp:revision>11</cp:revision>
  <dcterms:created xsi:type="dcterms:W3CDTF">2009-09-17T11:15:17Z</dcterms:created>
  <dcterms:modified xsi:type="dcterms:W3CDTF">2016-06-09T07:30:52Z</dcterms:modified>
</cp:coreProperties>
</file>