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 id="2147483780" r:id="rId2"/>
    <p:sldMasterId id="2147483750" r:id="rId3"/>
    <p:sldMasterId id="2147483768" r:id="rId4"/>
  </p:sldMasterIdLst>
  <p:notesMasterIdLst>
    <p:notesMasterId r:id="rId12"/>
  </p:notesMasterIdLst>
  <p:handoutMasterIdLst>
    <p:handoutMasterId r:id="rId13"/>
  </p:handoutMasterIdLst>
  <p:sldIdLst>
    <p:sldId id="257" r:id="rId5"/>
    <p:sldId id="258" r:id="rId6"/>
    <p:sldId id="317" r:id="rId7"/>
    <p:sldId id="315" r:id="rId8"/>
    <p:sldId id="316" r:id="rId9"/>
    <p:sldId id="318" r:id="rId10"/>
    <p:sldId id="319" r:id="rId11"/>
  </p:sldIdLst>
  <p:sldSz cx="6858000" cy="9906000" type="A4"/>
  <p:notesSz cx="6858000" cy="9144000"/>
  <p:custDataLst>
    <p:tags r:id="rId14"/>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8A8D"/>
    <a:srgbClr val="206368"/>
    <a:srgbClr val="EFF7F4"/>
    <a:srgbClr val="FFFFFF"/>
    <a:srgbClr val="82C6B1"/>
    <a:srgbClr val="A6D5C2"/>
    <a:srgbClr val="002C10"/>
    <a:srgbClr val="009569"/>
    <a:srgbClr val="193920"/>
    <a:srgbClr val="0027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B94A85-7187-4A63-BADF-69A53A1E7244}" v="5" dt="2021-02-11T12:39:03.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452" autoAdjust="0"/>
    <p:restoredTop sz="94660" autoAdjust="0"/>
  </p:normalViewPr>
  <p:slideViewPr>
    <p:cSldViewPr snapToGrid="0">
      <p:cViewPr>
        <p:scale>
          <a:sx n="100" d="100"/>
          <a:sy n="100" d="100"/>
        </p:scale>
        <p:origin x="528" y="-2994"/>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Møller Jørgensen" userId="432f9b53-fa56-4979-bbf7-aa7e7b0e1c8b" providerId="ADAL" clId="{2D05CECC-7D37-4E6B-A81B-DAA853B534DF}"/>
    <pc:docChg chg="undo redo custSel addSld delSld modSld modMainMaster">
      <pc:chgData name="Jacob Møller Jørgensen" userId="432f9b53-fa56-4979-bbf7-aa7e7b0e1c8b" providerId="ADAL" clId="{2D05CECC-7D37-4E6B-A81B-DAA853B534DF}" dt="2020-06-12T07:30:16.630" v="4419" actId="20577"/>
      <pc:docMkLst>
        <pc:docMk/>
      </pc:docMkLst>
      <pc:sldChg chg="addSp delSp modSp mod setBg">
        <pc:chgData name="Jacob Møller Jørgensen" userId="432f9b53-fa56-4979-bbf7-aa7e7b0e1c8b" providerId="ADAL" clId="{2D05CECC-7D37-4E6B-A81B-DAA853B534DF}" dt="2020-05-29T07:49:46.224" v="4063" actId="164"/>
        <pc:sldMkLst>
          <pc:docMk/>
          <pc:sldMk cId="3569341426" sldId="257"/>
        </pc:sldMkLst>
        <pc:spChg chg="mod">
          <ac:chgData name="Jacob Møller Jørgensen" userId="432f9b53-fa56-4979-bbf7-aa7e7b0e1c8b" providerId="ADAL" clId="{2D05CECC-7D37-4E6B-A81B-DAA853B534DF}" dt="2020-05-14T09:07:03.805" v="846" actId="1035"/>
          <ac:spMkLst>
            <pc:docMk/>
            <pc:sldMk cId="3569341426" sldId="257"/>
            <ac:spMk id="2" creationId="{4262A11B-33B3-4286-8ADF-E48F250F78DD}"/>
          </ac:spMkLst>
        </pc:spChg>
        <pc:spChg chg="del mod">
          <ac:chgData name="Jacob Møller Jørgensen" userId="432f9b53-fa56-4979-bbf7-aa7e7b0e1c8b" providerId="ADAL" clId="{2D05CECC-7D37-4E6B-A81B-DAA853B534DF}" dt="2020-05-18T12:30:29.586" v="2965" actId="478"/>
          <ac:spMkLst>
            <pc:docMk/>
            <pc:sldMk cId="3569341426" sldId="257"/>
            <ac:spMk id="3" creationId="{AF08D9C4-E8B9-436A-BE1B-AD67AA09EC97}"/>
          </ac:spMkLst>
        </pc:spChg>
        <pc:spChg chg="add mod">
          <ac:chgData name="Jacob Møller Jørgensen" userId="432f9b53-fa56-4979-bbf7-aa7e7b0e1c8b" providerId="ADAL" clId="{2D05CECC-7D37-4E6B-A81B-DAA853B534DF}" dt="2020-05-18T12:31:54.926" v="3030" actId="20577"/>
          <ac:spMkLst>
            <pc:docMk/>
            <pc:sldMk cId="3569341426" sldId="257"/>
            <ac:spMk id="6" creationId="{BE1529B7-E826-492D-BBC7-3FB44D42C31B}"/>
          </ac:spMkLst>
        </pc:spChg>
        <pc:spChg chg="mod topLvl">
          <ac:chgData name="Jacob Møller Jørgensen" userId="432f9b53-fa56-4979-bbf7-aa7e7b0e1c8b" providerId="ADAL" clId="{2D05CECC-7D37-4E6B-A81B-DAA853B534DF}" dt="2020-05-29T07:47:51.819" v="4055" actId="164"/>
          <ac:spMkLst>
            <pc:docMk/>
            <pc:sldMk cId="3569341426" sldId="257"/>
            <ac:spMk id="18" creationId="{C8E6CD6A-E973-4C2D-B32D-40BE60B77959}"/>
          </ac:spMkLst>
        </pc:spChg>
        <pc:spChg chg="mod">
          <ac:chgData name="Jacob Møller Jørgensen" userId="432f9b53-fa56-4979-bbf7-aa7e7b0e1c8b" providerId="ADAL" clId="{2D05CECC-7D37-4E6B-A81B-DAA853B534DF}" dt="2020-05-29T07:48:10.081" v="4056"/>
          <ac:spMkLst>
            <pc:docMk/>
            <pc:sldMk cId="3569341426" sldId="257"/>
            <ac:spMk id="31" creationId="{D610912C-AA05-46A7-B7A1-FB05B39C4955}"/>
          </ac:spMkLst>
        </pc:spChg>
        <pc:grpChg chg="add mod">
          <ac:chgData name="Jacob Møller Jørgensen" userId="432f9b53-fa56-4979-bbf7-aa7e7b0e1c8b" providerId="ADAL" clId="{2D05CECC-7D37-4E6B-A81B-DAA853B534DF}" dt="2020-05-29T07:48:43.285" v="4062" actId="164"/>
          <ac:grpSpMkLst>
            <pc:docMk/>
            <pc:sldMk cId="3569341426" sldId="257"/>
            <ac:grpSpMk id="3" creationId="{F2ABFE9F-AFA6-425E-BE4B-9754D1A35C1D}"/>
          </ac:grpSpMkLst>
        </pc:grpChg>
        <pc:grpChg chg="add del mod">
          <ac:chgData name="Jacob Møller Jørgensen" userId="432f9b53-fa56-4979-bbf7-aa7e7b0e1c8b" providerId="ADAL" clId="{2D05CECC-7D37-4E6B-A81B-DAA853B534DF}" dt="2020-05-29T07:46:06.419" v="4031" actId="478"/>
          <ac:grpSpMkLst>
            <pc:docMk/>
            <pc:sldMk cId="3569341426" sldId="257"/>
            <ac:grpSpMk id="4" creationId="{32DEDA07-EC4E-4765-BB3B-82227AF5807F}"/>
          </ac:grpSpMkLst>
        </pc:grpChg>
        <pc:grpChg chg="add del mod">
          <ac:chgData name="Jacob Møller Jørgensen" userId="432f9b53-fa56-4979-bbf7-aa7e7b0e1c8b" providerId="ADAL" clId="{2D05CECC-7D37-4E6B-A81B-DAA853B534DF}" dt="2020-05-14T09:04:14.445" v="719" actId="478"/>
          <ac:grpSpMkLst>
            <pc:docMk/>
            <pc:sldMk cId="3569341426" sldId="257"/>
            <ac:grpSpMk id="4" creationId="{67110313-140B-4269-9CAF-CA3ACF87100A}"/>
          </ac:grpSpMkLst>
        </pc:grpChg>
        <pc:grpChg chg="add mod">
          <ac:chgData name="Jacob Møller Jørgensen" userId="432f9b53-fa56-4979-bbf7-aa7e7b0e1c8b" providerId="ADAL" clId="{2D05CECC-7D37-4E6B-A81B-DAA853B534DF}" dt="2020-05-29T07:49:46.224" v="4063" actId="164"/>
          <ac:grpSpMkLst>
            <pc:docMk/>
            <pc:sldMk cId="3569341426" sldId="257"/>
            <ac:grpSpMk id="5" creationId="{B196E05E-6B3B-45D5-BE2E-C9F6B1E3402A}"/>
          </ac:grpSpMkLst>
        </pc:grpChg>
        <pc:grpChg chg="add mod">
          <ac:chgData name="Jacob Møller Jørgensen" userId="432f9b53-fa56-4979-bbf7-aa7e7b0e1c8b" providerId="ADAL" clId="{2D05CECC-7D37-4E6B-A81B-DAA853B534DF}" dt="2020-05-29T07:49:46.224" v="4063" actId="164"/>
          <ac:grpSpMkLst>
            <pc:docMk/>
            <pc:sldMk cId="3569341426" sldId="257"/>
            <ac:grpSpMk id="7" creationId="{A3D71074-690B-4E3B-A495-5405746E67AB}"/>
          </ac:grpSpMkLst>
        </pc:grpChg>
        <pc:grpChg chg="add del mod">
          <ac:chgData name="Jacob Møller Jørgensen" userId="432f9b53-fa56-4979-bbf7-aa7e7b0e1c8b" providerId="ADAL" clId="{2D05CECC-7D37-4E6B-A81B-DAA853B534DF}" dt="2020-05-14T09:05:48.430" v="738" actId="165"/>
          <ac:grpSpMkLst>
            <pc:docMk/>
            <pc:sldMk cId="3569341426" sldId="257"/>
            <ac:grpSpMk id="10" creationId="{2C840366-8C5F-4686-B0FA-639F0F9BBBA0}"/>
          </ac:grpSpMkLst>
        </pc:grpChg>
        <pc:grpChg chg="add del mod">
          <ac:chgData name="Jacob Møller Jørgensen" userId="432f9b53-fa56-4979-bbf7-aa7e7b0e1c8b" providerId="ADAL" clId="{2D05CECC-7D37-4E6B-A81B-DAA853B534DF}" dt="2020-05-18T09:27:06.837" v="1918" actId="478"/>
          <ac:grpSpMkLst>
            <pc:docMk/>
            <pc:sldMk cId="3569341426" sldId="257"/>
            <ac:grpSpMk id="12" creationId="{83568D28-EC5F-4CA5-9422-7B85E616D93A}"/>
          </ac:grpSpMkLst>
        </pc:grpChg>
        <pc:grpChg chg="add del mod">
          <ac:chgData name="Jacob Møller Jørgensen" userId="432f9b53-fa56-4979-bbf7-aa7e7b0e1c8b" providerId="ADAL" clId="{2D05CECC-7D37-4E6B-A81B-DAA853B534DF}" dt="2020-05-29T07:47:34.397" v="4054" actId="165"/>
          <ac:grpSpMkLst>
            <pc:docMk/>
            <pc:sldMk cId="3569341426" sldId="257"/>
            <ac:grpSpMk id="12" creationId="{9FF517BD-ED49-4623-A842-CEBBC7B8CD6C}"/>
          </ac:grpSpMkLst>
        </pc:grpChg>
        <pc:grpChg chg="add mod">
          <ac:chgData name="Jacob Møller Jørgensen" userId="432f9b53-fa56-4979-bbf7-aa7e7b0e1c8b" providerId="ADAL" clId="{2D05CECC-7D37-4E6B-A81B-DAA853B534DF}" dt="2020-05-18T09:29:30.653" v="2208" actId="164"/>
          <ac:grpSpMkLst>
            <pc:docMk/>
            <pc:sldMk cId="3569341426" sldId="257"/>
            <ac:grpSpMk id="13" creationId="{E2BACAA9-BF0F-4805-983A-CD5954199336}"/>
          </ac:grpSpMkLst>
        </pc:grpChg>
        <pc:grpChg chg="del mod topLvl">
          <ac:chgData name="Jacob Møller Jørgensen" userId="432f9b53-fa56-4979-bbf7-aa7e7b0e1c8b" providerId="ADAL" clId="{2D05CECC-7D37-4E6B-A81B-DAA853B534DF}" dt="2020-05-29T07:48:26.487" v="4060" actId="165"/>
          <ac:grpSpMkLst>
            <pc:docMk/>
            <pc:sldMk cId="3569341426" sldId="257"/>
            <ac:grpSpMk id="16" creationId="{3D60956E-3512-4FAB-96D7-E57E2CA3BE26}"/>
          </ac:grpSpMkLst>
        </pc:grpChg>
        <pc:grpChg chg="add del mod">
          <ac:chgData name="Jacob Møller Jørgensen" userId="432f9b53-fa56-4979-bbf7-aa7e7b0e1c8b" providerId="ADAL" clId="{2D05CECC-7D37-4E6B-A81B-DAA853B534DF}" dt="2020-05-18T09:28:13.849" v="2077" actId="478"/>
          <ac:grpSpMkLst>
            <pc:docMk/>
            <pc:sldMk cId="3569341426" sldId="257"/>
            <ac:grpSpMk id="16" creationId="{FE2F2C11-EE88-44D6-AD7C-47CC683E9985}"/>
          </ac:grpSpMkLst>
        </pc:grpChg>
        <pc:grpChg chg="add mod">
          <ac:chgData name="Jacob Møller Jørgensen" userId="432f9b53-fa56-4979-bbf7-aa7e7b0e1c8b" providerId="ADAL" clId="{2D05CECC-7D37-4E6B-A81B-DAA853B534DF}" dt="2020-05-18T09:29:30.653" v="2208" actId="164"/>
          <ac:grpSpMkLst>
            <pc:docMk/>
            <pc:sldMk cId="3569341426" sldId="257"/>
            <ac:grpSpMk id="19" creationId="{6018F8B2-6B48-4A8E-AD1C-0E3387426F1E}"/>
          </ac:grpSpMkLst>
        </pc:grpChg>
        <pc:grpChg chg="del mod topLvl">
          <ac:chgData name="Jacob Møller Jørgensen" userId="432f9b53-fa56-4979-bbf7-aa7e7b0e1c8b" providerId="ADAL" clId="{2D05CECC-7D37-4E6B-A81B-DAA853B534DF}" dt="2020-05-29T07:48:31.878" v="4061" actId="165"/>
          <ac:grpSpMkLst>
            <pc:docMk/>
            <pc:sldMk cId="3569341426" sldId="257"/>
            <ac:grpSpMk id="23" creationId="{B57E5283-B582-45EE-B552-B7AC9306ABD5}"/>
          </ac:grpSpMkLst>
        </pc:grpChg>
        <pc:grpChg chg="mod topLvl">
          <ac:chgData name="Jacob Møller Jørgensen" userId="432f9b53-fa56-4979-bbf7-aa7e7b0e1c8b" providerId="ADAL" clId="{2D05CECC-7D37-4E6B-A81B-DAA853B534DF}" dt="2020-05-29T07:49:46.224" v="4063" actId="164"/>
          <ac:grpSpMkLst>
            <pc:docMk/>
            <pc:sldMk cId="3569341426" sldId="257"/>
            <ac:grpSpMk id="24" creationId="{74FA4A65-3600-45F8-B63B-02D905CA828E}"/>
          </ac:grpSpMkLst>
        </pc:grpChg>
        <pc:grpChg chg="add del mod">
          <ac:chgData name="Jacob Møller Jørgensen" userId="432f9b53-fa56-4979-bbf7-aa7e7b0e1c8b" providerId="ADAL" clId="{2D05CECC-7D37-4E6B-A81B-DAA853B534DF}" dt="2020-05-29T07:48:16.075" v="4059"/>
          <ac:grpSpMkLst>
            <pc:docMk/>
            <pc:sldMk cId="3569341426" sldId="257"/>
            <ac:grpSpMk id="29" creationId="{4CC992E5-0181-4A15-9ACF-16A3D4AAFEA4}"/>
          </ac:grpSpMkLst>
        </pc:grpChg>
        <pc:picChg chg="add mod topLvl">
          <ac:chgData name="Jacob Møller Jørgensen" userId="432f9b53-fa56-4979-bbf7-aa7e7b0e1c8b" providerId="ADAL" clId="{2D05CECC-7D37-4E6B-A81B-DAA853B534DF}" dt="2020-05-14T09:10:04.158" v="849" actId="164"/>
          <ac:picMkLst>
            <pc:docMk/>
            <pc:sldMk cId="3569341426" sldId="257"/>
            <ac:picMk id="8" creationId="{38467E98-9504-4AD4-B34C-7261A8CE17A4}"/>
          </ac:picMkLst>
        </pc:picChg>
        <pc:picChg chg="add mod topLvl">
          <ac:chgData name="Jacob Møller Jørgensen" userId="432f9b53-fa56-4979-bbf7-aa7e7b0e1c8b" providerId="ADAL" clId="{2D05CECC-7D37-4E6B-A81B-DAA853B534DF}" dt="2020-05-14T09:10:12.357" v="850" actId="1038"/>
          <ac:picMkLst>
            <pc:docMk/>
            <pc:sldMk cId="3569341426" sldId="257"/>
            <ac:picMk id="9" creationId="{916A6BA5-69CA-455A-9B83-9702017DA6B7}"/>
          </ac:picMkLst>
        </pc:picChg>
        <pc:picChg chg="add mod">
          <ac:chgData name="Jacob Møller Jørgensen" userId="432f9b53-fa56-4979-bbf7-aa7e7b0e1c8b" providerId="ADAL" clId="{2D05CECC-7D37-4E6B-A81B-DAA853B534DF}" dt="2020-05-18T09:29:30.653" v="2208" actId="164"/>
          <ac:picMkLst>
            <pc:docMk/>
            <pc:sldMk cId="3569341426" sldId="257"/>
            <ac:picMk id="10" creationId="{FACCE1A6-D23D-4BB0-85D8-E10852EAB1AA}"/>
          </ac:picMkLst>
        </pc:picChg>
        <pc:picChg chg="add mod">
          <ac:chgData name="Jacob Møller Jørgensen" userId="432f9b53-fa56-4979-bbf7-aa7e7b0e1c8b" providerId="ADAL" clId="{2D05CECC-7D37-4E6B-A81B-DAA853B534DF}" dt="2020-05-14T09:10:04.158" v="849" actId="164"/>
          <ac:picMkLst>
            <pc:docMk/>
            <pc:sldMk cId="3569341426" sldId="257"/>
            <ac:picMk id="11" creationId="{31513A1B-8709-4263-9E95-23141BC560EA}"/>
          </ac:picMkLst>
        </pc:picChg>
        <pc:picChg chg="mod">
          <ac:chgData name="Jacob Møller Jørgensen" userId="432f9b53-fa56-4979-bbf7-aa7e7b0e1c8b" providerId="ADAL" clId="{2D05CECC-7D37-4E6B-A81B-DAA853B534DF}" dt="2020-05-18T09:27:51.889" v="2060" actId="1036"/>
          <ac:picMkLst>
            <pc:docMk/>
            <pc:sldMk cId="3569341426" sldId="257"/>
            <ac:picMk id="14" creationId="{6E49224D-1D0C-4F71-B888-2B5AE9784D6D}"/>
          </ac:picMkLst>
        </pc:picChg>
        <pc:picChg chg="mod">
          <ac:chgData name="Jacob Møller Jørgensen" userId="432f9b53-fa56-4979-bbf7-aa7e7b0e1c8b" providerId="ADAL" clId="{2D05CECC-7D37-4E6B-A81B-DAA853B534DF}" dt="2020-05-18T09:28:24.397" v="2078" actId="14100"/>
          <ac:picMkLst>
            <pc:docMk/>
            <pc:sldMk cId="3569341426" sldId="257"/>
            <ac:picMk id="15" creationId="{41A27843-68A0-4DCF-BF63-D41F14866A37}"/>
          </ac:picMkLst>
        </pc:picChg>
        <pc:picChg chg="mod topLvl">
          <ac:chgData name="Jacob Møller Jørgensen" userId="432f9b53-fa56-4979-bbf7-aa7e7b0e1c8b" providerId="ADAL" clId="{2D05CECC-7D37-4E6B-A81B-DAA853B534DF}" dt="2020-05-29T07:47:51.819" v="4055" actId="164"/>
          <ac:picMkLst>
            <pc:docMk/>
            <pc:sldMk cId="3569341426" sldId="257"/>
            <ac:picMk id="17" creationId="{7A1483CD-84EB-4F6D-A883-2626676B6254}"/>
          </ac:picMkLst>
        </pc:picChg>
        <pc:picChg chg="mod">
          <ac:chgData name="Jacob Møller Jørgensen" userId="432f9b53-fa56-4979-bbf7-aa7e7b0e1c8b" providerId="ADAL" clId="{2D05CECC-7D37-4E6B-A81B-DAA853B534DF}" dt="2020-05-18T09:29:07.333" v="2207" actId="1037"/>
          <ac:picMkLst>
            <pc:docMk/>
            <pc:sldMk cId="3569341426" sldId="257"/>
            <ac:picMk id="21" creationId="{7C34E0C4-38E7-4602-9230-5CFCD68FE0FA}"/>
          </ac:picMkLst>
        </pc:picChg>
        <pc:picChg chg="mod topLvl">
          <ac:chgData name="Jacob Møller Jørgensen" userId="432f9b53-fa56-4979-bbf7-aa7e7b0e1c8b" providerId="ADAL" clId="{2D05CECC-7D37-4E6B-A81B-DAA853B534DF}" dt="2020-05-29T07:49:46.224" v="4063" actId="164"/>
          <ac:picMkLst>
            <pc:docMk/>
            <pc:sldMk cId="3569341426" sldId="257"/>
            <ac:picMk id="22" creationId="{2675F08B-7186-4F84-8119-3A91C9FCC9F5}"/>
          </ac:picMkLst>
        </pc:picChg>
        <pc:picChg chg="mod">
          <ac:chgData name="Jacob Møller Jørgensen" userId="432f9b53-fa56-4979-bbf7-aa7e7b0e1c8b" providerId="ADAL" clId="{2D05CECC-7D37-4E6B-A81B-DAA853B534DF}" dt="2020-05-29T07:48:26.487" v="4060" actId="165"/>
          <ac:picMkLst>
            <pc:docMk/>
            <pc:sldMk cId="3569341426" sldId="257"/>
            <ac:picMk id="25" creationId="{B8BD83D8-D337-440F-A7CF-81B2720F09EF}"/>
          </ac:picMkLst>
        </pc:picChg>
        <pc:picChg chg="mod">
          <ac:chgData name="Jacob Møller Jørgensen" userId="432f9b53-fa56-4979-bbf7-aa7e7b0e1c8b" providerId="ADAL" clId="{2D05CECC-7D37-4E6B-A81B-DAA853B534DF}" dt="2020-05-29T07:48:26.487" v="4060" actId="165"/>
          <ac:picMkLst>
            <pc:docMk/>
            <pc:sldMk cId="3569341426" sldId="257"/>
            <ac:picMk id="26" creationId="{011C4F1A-8083-440D-AD88-12A322FB3CD1}"/>
          </ac:picMkLst>
        </pc:picChg>
        <pc:picChg chg="mod topLvl">
          <ac:chgData name="Jacob Møller Jørgensen" userId="432f9b53-fa56-4979-bbf7-aa7e7b0e1c8b" providerId="ADAL" clId="{2D05CECC-7D37-4E6B-A81B-DAA853B534DF}" dt="2020-05-29T07:48:43.285" v="4062" actId="164"/>
          <ac:picMkLst>
            <pc:docMk/>
            <pc:sldMk cId="3569341426" sldId="257"/>
            <ac:picMk id="27" creationId="{20AF17BE-6A6C-4964-8559-ECFF40C7438C}"/>
          </ac:picMkLst>
        </pc:picChg>
        <pc:picChg chg="mod topLvl">
          <ac:chgData name="Jacob Møller Jørgensen" userId="432f9b53-fa56-4979-bbf7-aa7e7b0e1c8b" providerId="ADAL" clId="{2D05CECC-7D37-4E6B-A81B-DAA853B534DF}" dt="2020-05-29T07:48:43.285" v="4062" actId="164"/>
          <ac:picMkLst>
            <pc:docMk/>
            <pc:sldMk cId="3569341426" sldId="257"/>
            <ac:picMk id="28" creationId="{94659FC9-CB1A-45A3-828D-A16E5ACF1B11}"/>
          </ac:picMkLst>
        </pc:picChg>
        <pc:picChg chg="mod">
          <ac:chgData name="Jacob Møller Jørgensen" userId="432f9b53-fa56-4979-bbf7-aa7e7b0e1c8b" providerId="ADAL" clId="{2D05CECC-7D37-4E6B-A81B-DAA853B534DF}" dt="2020-05-29T07:48:10.081" v="4056"/>
          <ac:picMkLst>
            <pc:docMk/>
            <pc:sldMk cId="3569341426" sldId="257"/>
            <ac:picMk id="30" creationId="{B2354DF4-E0B0-44CB-9122-53138DC90A2E}"/>
          </ac:picMkLst>
        </pc:picChg>
      </pc:sldChg>
      <pc:sldChg chg="addSp delSp modSp mod setBg">
        <pc:chgData name="Jacob Møller Jørgensen" userId="432f9b53-fa56-4979-bbf7-aa7e7b0e1c8b" providerId="ADAL" clId="{2D05CECC-7D37-4E6B-A81B-DAA853B534DF}" dt="2020-05-29T07:51:49.659" v="4309" actId="1038"/>
        <pc:sldMkLst>
          <pc:docMk/>
          <pc:sldMk cId="2204302381" sldId="258"/>
        </pc:sldMkLst>
        <pc:spChg chg="mod">
          <ac:chgData name="Jacob Møller Jørgensen" userId="432f9b53-fa56-4979-bbf7-aa7e7b0e1c8b" providerId="ADAL" clId="{2D05CECC-7D37-4E6B-A81B-DAA853B534DF}" dt="2020-05-14T08:08:36.052" v="321" actId="207"/>
          <ac:spMkLst>
            <pc:docMk/>
            <pc:sldMk cId="2204302381" sldId="258"/>
            <ac:spMk id="2" creationId="{D50A9568-E118-4069-8569-40B0A9C735E7}"/>
          </ac:spMkLst>
        </pc:spChg>
        <pc:spChg chg="add del">
          <ac:chgData name="Jacob Møller Jørgensen" userId="432f9b53-fa56-4979-bbf7-aa7e7b0e1c8b" providerId="ADAL" clId="{2D05CECC-7D37-4E6B-A81B-DAA853B534DF}" dt="2020-05-14T10:37:49.948" v="898" actId="478"/>
          <ac:spMkLst>
            <pc:docMk/>
            <pc:sldMk cId="2204302381" sldId="258"/>
            <ac:spMk id="17" creationId="{9FBE72A0-2ABF-48A1-AFF2-247D6CF46347}"/>
          </ac:spMkLst>
        </pc:spChg>
        <pc:spChg chg="mod">
          <ac:chgData name="Jacob Møller Jørgensen" userId="432f9b53-fa56-4979-bbf7-aa7e7b0e1c8b" providerId="ADAL" clId="{2D05CECC-7D37-4E6B-A81B-DAA853B534DF}" dt="2020-05-14T09:12:45.418" v="884" actId="14100"/>
          <ac:spMkLst>
            <pc:docMk/>
            <pc:sldMk cId="2204302381" sldId="258"/>
            <ac:spMk id="19" creationId="{4834846E-2999-461E-8BEC-D48EEE0774E3}"/>
          </ac:spMkLst>
        </pc:spChg>
        <pc:spChg chg="mod">
          <ac:chgData name="Jacob Møller Jørgensen" userId="432f9b53-fa56-4979-bbf7-aa7e7b0e1c8b" providerId="ADAL" clId="{2D05CECC-7D37-4E6B-A81B-DAA853B534DF}" dt="2020-05-14T08:02:58.859" v="301" actId="208"/>
          <ac:spMkLst>
            <pc:docMk/>
            <pc:sldMk cId="2204302381" sldId="258"/>
            <ac:spMk id="21" creationId="{2E62F70D-8513-4678-AC23-CEFDC170EE5F}"/>
          </ac:spMkLst>
        </pc:spChg>
        <pc:spChg chg="mod">
          <ac:chgData name="Jacob Møller Jørgensen" userId="432f9b53-fa56-4979-bbf7-aa7e7b0e1c8b" providerId="ADAL" clId="{2D05CECC-7D37-4E6B-A81B-DAA853B534DF}" dt="2020-05-28T07:38:56.664" v="3158" actId="20577"/>
          <ac:spMkLst>
            <pc:docMk/>
            <pc:sldMk cId="2204302381" sldId="258"/>
            <ac:spMk id="24" creationId="{9B9ADE24-3A01-45F0-A853-88FD6B1CEDCE}"/>
          </ac:spMkLst>
        </pc:spChg>
        <pc:spChg chg="mod">
          <ac:chgData name="Jacob Møller Jørgensen" userId="432f9b53-fa56-4979-bbf7-aa7e7b0e1c8b" providerId="ADAL" clId="{2D05CECC-7D37-4E6B-A81B-DAA853B534DF}" dt="2020-05-14T08:02:58.859" v="301" actId="208"/>
          <ac:spMkLst>
            <pc:docMk/>
            <pc:sldMk cId="2204302381" sldId="258"/>
            <ac:spMk id="32" creationId="{305267A4-8289-457E-909D-2EB970CD0B70}"/>
          </ac:spMkLst>
        </pc:spChg>
        <pc:spChg chg="mod">
          <ac:chgData name="Jacob Møller Jørgensen" userId="432f9b53-fa56-4979-bbf7-aa7e7b0e1c8b" providerId="ADAL" clId="{2D05CECC-7D37-4E6B-A81B-DAA853B534DF}" dt="2020-05-14T08:02:36.716" v="300" actId="208"/>
          <ac:spMkLst>
            <pc:docMk/>
            <pc:sldMk cId="2204302381" sldId="258"/>
            <ac:spMk id="33" creationId="{D50D67CA-8D1E-4006-ACD3-DD446D8DD767}"/>
          </ac:spMkLst>
        </pc:spChg>
        <pc:spChg chg="mod">
          <ac:chgData name="Jacob Møller Jørgensen" userId="432f9b53-fa56-4979-bbf7-aa7e7b0e1c8b" providerId="ADAL" clId="{2D05CECC-7D37-4E6B-A81B-DAA853B534DF}" dt="2020-05-14T08:58:42.992" v="697" actId="207"/>
          <ac:spMkLst>
            <pc:docMk/>
            <pc:sldMk cId="2204302381" sldId="258"/>
            <ac:spMk id="36" creationId="{386FAAF3-7D3E-43B3-8A5C-24D0B346B6D0}"/>
          </ac:spMkLst>
        </pc:spChg>
        <pc:spChg chg="mod">
          <ac:chgData name="Jacob Møller Jørgensen" userId="432f9b53-fa56-4979-bbf7-aa7e7b0e1c8b" providerId="ADAL" clId="{2D05CECC-7D37-4E6B-A81B-DAA853B534DF}" dt="2020-05-18T12:29:47.863" v="2963" actId="207"/>
          <ac:spMkLst>
            <pc:docMk/>
            <pc:sldMk cId="2204302381" sldId="258"/>
            <ac:spMk id="37" creationId="{C3E42E77-575A-42A8-9C4A-BF2A3CBC0031}"/>
          </ac:spMkLst>
        </pc:spChg>
        <pc:spChg chg="mod">
          <ac:chgData name="Jacob Møller Jørgensen" userId="432f9b53-fa56-4979-bbf7-aa7e7b0e1c8b" providerId="ADAL" clId="{2D05CECC-7D37-4E6B-A81B-DAA853B534DF}" dt="2020-05-18T12:27:45.695" v="2958" actId="20577"/>
          <ac:spMkLst>
            <pc:docMk/>
            <pc:sldMk cId="2204302381" sldId="258"/>
            <ac:spMk id="38" creationId="{A17FC1EF-8BCE-4363-9303-17B31449DA00}"/>
          </ac:spMkLst>
        </pc:spChg>
        <pc:spChg chg="mod">
          <ac:chgData name="Jacob Møller Jørgensen" userId="432f9b53-fa56-4979-bbf7-aa7e7b0e1c8b" providerId="ADAL" clId="{2D05CECC-7D37-4E6B-A81B-DAA853B534DF}" dt="2020-05-29T07:50:24.266" v="4064"/>
          <ac:spMkLst>
            <pc:docMk/>
            <pc:sldMk cId="2204302381" sldId="258"/>
            <ac:spMk id="56" creationId="{4BCA82CA-4D51-4470-AD41-78C1C1F83FFD}"/>
          </ac:spMkLst>
        </pc:spChg>
        <pc:grpChg chg="add del mod">
          <ac:chgData name="Jacob Møller Jørgensen" userId="432f9b53-fa56-4979-bbf7-aa7e7b0e1c8b" providerId="ADAL" clId="{2D05CECC-7D37-4E6B-A81B-DAA853B534DF}" dt="2020-05-14T09:12:01.781" v="883" actId="478"/>
          <ac:grpSpMkLst>
            <pc:docMk/>
            <pc:sldMk cId="2204302381" sldId="258"/>
            <ac:grpSpMk id="3" creationId="{7CAD52C9-098D-4A2A-83A8-94575AFF1572}"/>
          </ac:grpSpMkLst>
        </pc:grpChg>
        <pc:grpChg chg="add del mod">
          <ac:chgData name="Jacob Møller Jørgensen" userId="432f9b53-fa56-4979-bbf7-aa7e7b0e1c8b" providerId="ADAL" clId="{2D05CECC-7D37-4E6B-A81B-DAA853B534DF}" dt="2020-05-18T09:30:28.877" v="2221" actId="478"/>
          <ac:grpSpMkLst>
            <pc:docMk/>
            <pc:sldMk cId="2204302381" sldId="258"/>
            <ac:grpSpMk id="3" creationId="{AE92FE73-82CC-4AC5-849A-81FB0AF2EAB0}"/>
          </ac:grpSpMkLst>
        </pc:grpChg>
        <pc:grpChg chg="del mod topLvl">
          <ac:chgData name="Jacob Møller Jørgensen" userId="432f9b53-fa56-4979-bbf7-aa7e7b0e1c8b" providerId="ADAL" clId="{2D05CECC-7D37-4E6B-A81B-DAA853B534DF}" dt="2020-05-14T08:44:25.585" v="486" actId="21"/>
          <ac:grpSpMkLst>
            <pc:docMk/>
            <pc:sldMk cId="2204302381" sldId="258"/>
            <ac:grpSpMk id="18" creationId="{105E84E5-152F-49E1-9F0D-402EBAD8CF2E}"/>
          </ac:grpSpMkLst>
        </pc:grpChg>
        <pc:grpChg chg="add del">
          <ac:chgData name="Jacob Møller Jørgensen" userId="432f9b53-fa56-4979-bbf7-aa7e7b0e1c8b" providerId="ADAL" clId="{2D05CECC-7D37-4E6B-A81B-DAA853B534DF}" dt="2020-05-14T10:37:49.948" v="898" actId="478"/>
          <ac:grpSpMkLst>
            <pc:docMk/>
            <pc:sldMk cId="2204302381" sldId="258"/>
            <ac:grpSpMk id="18" creationId="{C0C48B89-4854-4B56-A352-F3F08174A821}"/>
          </ac:grpSpMkLst>
        </pc:grpChg>
        <pc:grpChg chg="add del mod">
          <ac:chgData name="Jacob Møller Jørgensen" userId="432f9b53-fa56-4979-bbf7-aa7e7b0e1c8b" providerId="ADAL" clId="{2D05CECC-7D37-4E6B-A81B-DAA853B534DF}" dt="2020-05-14T08:47:08.758" v="517"/>
          <ac:grpSpMkLst>
            <pc:docMk/>
            <pc:sldMk cId="2204302381" sldId="258"/>
            <ac:grpSpMk id="20" creationId="{10DF9C07-C2EA-440A-9DC0-D98B711717FA}"/>
          </ac:grpSpMkLst>
        </pc:grpChg>
        <pc:grpChg chg="add del mod">
          <ac:chgData name="Jacob Møller Jørgensen" userId="432f9b53-fa56-4979-bbf7-aa7e7b0e1c8b" providerId="ADAL" clId="{2D05CECC-7D37-4E6B-A81B-DAA853B534DF}" dt="2020-05-29T07:51:40.291" v="4289" actId="478"/>
          <ac:grpSpMkLst>
            <pc:docMk/>
            <pc:sldMk cId="2204302381" sldId="258"/>
            <ac:grpSpMk id="23" creationId="{29CD0F08-39F1-4D5D-AEF3-2B58D468B20F}"/>
          </ac:grpSpMkLst>
        </pc:grpChg>
        <pc:grpChg chg="add del mod">
          <ac:chgData name="Jacob Møller Jørgensen" userId="432f9b53-fa56-4979-bbf7-aa7e7b0e1c8b" providerId="ADAL" clId="{2D05CECC-7D37-4E6B-A81B-DAA853B534DF}" dt="2020-05-14T08:49:21.921" v="560" actId="165"/>
          <ac:grpSpMkLst>
            <pc:docMk/>
            <pc:sldMk cId="2204302381" sldId="258"/>
            <ac:grpSpMk id="27" creationId="{AEF12440-50F8-4E57-9CB9-747C25F44985}"/>
          </ac:grpSpMkLst>
        </pc:grpChg>
        <pc:grpChg chg="del mod">
          <ac:chgData name="Jacob Møller Jørgensen" userId="432f9b53-fa56-4979-bbf7-aa7e7b0e1c8b" providerId="ADAL" clId="{2D05CECC-7D37-4E6B-A81B-DAA853B534DF}" dt="2020-05-14T08:44:14.929" v="484" actId="165"/>
          <ac:grpSpMkLst>
            <pc:docMk/>
            <pc:sldMk cId="2204302381" sldId="258"/>
            <ac:grpSpMk id="34" creationId="{1BFE0A02-FB38-42A2-BD31-BADBF720CC3D}"/>
          </ac:grpSpMkLst>
        </pc:grpChg>
        <pc:grpChg chg="add mod">
          <ac:chgData name="Jacob Møller Jørgensen" userId="432f9b53-fa56-4979-bbf7-aa7e7b0e1c8b" providerId="ADAL" clId="{2D05CECC-7D37-4E6B-A81B-DAA853B534DF}" dt="2020-05-29T07:51:49.659" v="4309" actId="1038"/>
          <ac:grpSpMkLst>
            <pc:docMk/>
            <pc:sldMk cId="2204302381" sldId="258"/>
            <ac:grpSpMk id="35" creationId="{3478C9B7-0AC7-4DCE-8379-A9C4672697C1}"/>
          </ac:grpSpMkLst>
        </pc:grpChg>
        <pc:grpChg chg="add del mod">
          <ac:chgData name="Jacob Møller Jørgensen" userId="432f9b53-fa56-4979-bbf7-aa7e7b0e1c8b" providerId="ADAL" clId="{2D05CECC-7D37-4E6B-A81B-DAA853B534DF}" dt="2020-05-18T12:32:39.382" v="3031" actId="478"/>
          <ac:grpSpMkLst>
            <pc:docMk/>
            <pc:sldMk cId="2204302381" sldId="258"/>
            <ac:grpSpMk id="35" creationId="{ED46694A-CBBF-48FD-8E39-276531EA4EAB}"/>
          </ac:grpSpMkLst>
        </pc:grpChg>
        <pc:grpChg chg="mod">
          <ac:chgData name="Jacob Møller Jørgensen" userId="432f9b53-fa56-4979-bbf7-aa7e7b0e1c8b" providerId="ADAL" clId="{2D05CECC-7D37-4E6B-A81B-DAA853B534DF}" dt="2020-05-29T07:50:24.266" v="4064"/>
          <ac:grpSpMkLst>
            <pc:docMk/>
            <pc:sldMk cId="2204302381" sldId="258"/>
            <ac:grpSpMk id="40" creationId="{45F624DA-1F8D-4E8B-B756-32FE32E13982}"/>
          </ac:grpSpMkLst>
        </pc:grpChg>
        <pc:grpChg chg="mod">
          <ac:chgData name="Jacob Møller Jørgensen" userId="432f9b53-fa56-4979-bbf7-aa7e7b0e1c8b" providerId="ADAL" clId="{2D05CECC-7D37-4E6B-A81B-DAA853B534DF}" dt="2020-05-29T07:50:24.266" v="4064"/>
          <ac:grpSpMkLst>
            <pc:docMk/>
            <pc:sldMk cId="2204302381" sldId="258"/>
            <ac:grpSpMk id="41" creationId="{86B25065-1204-4D3D-9D6E-0ACE21967A76}"/>
          </ac:grpSpMkLst>
        </pc:grpChg>
        <pc:grpChg chg="add mod">
          <ac:chgData name="Jacob Møller Jørgensen" userId="432f9b53-fa56-4979-bbf7-aa7e7b0e1c8b" providerId="ADAL" clId="{2D05CECC-7D37-4E6B-A81B-DAA853B534DF}" dt="2020-05-18T12:33:01.391" v="3046" actId="1036"/>
          <ac:grpSpMkLst>
            <pc:docMk/>
            <pc:sldMk cId="2204302381" sldId="258"/>
            <ac:grpSpMk id="44" creationId="{F6FD125F-EA17-43C3-AA28-9F7D97926A8E}"/>
          </ac:grpSpMkLst>
        </pc:grpChg>
        <pc:grpChg chg="mod">
          <ac:chgData name="Jacob Møller Jørgensen" userId="432f9b53-fa56-4979-bbf7-aa7e7b0e1c8b" providerId="ADAL" clId="{2D05CECC-7D37-4E6B-A81B-DAA853B534DF}" dt="2020-05-29T07:50:24.266" v="4064"/>
          <ac:grpSpMkLst>
            <pc:docMk/>
            <pc:sldMk cId="2204302381" sldId="258"/>
            <ac:grpSpMk id="54" creationId="{9AFC7E79-3C8C-47C8-A5A3-1A3D47778120}"/>
          </ac:grpSpMkLst>
        </pc:grpChg>
        <pc:picChg chg="mod topLvl">
          <ac:chgData name="Jacob Møller Jørgensen" userId="432f9b53-fa56-4979-bbf7-aa7e7b0e1c8b" providerId="ADAL" clId="{2D05CECC-7D37-4E6B-A81B-DAA853B534DF}" dt="2020-05-14T09:11:23.541" v="855" actId="1076"/>
          <ac:picMkLst>
            <pc:docMk/>
            <pc:sldMk cId="2204302381" sldId="258"/>
            <ac:picMk id="9" creationId="{CA281607-2627-4A7C-A713-0A438B38F630}"/>
          </ac:picMkLst>
        </pc:picChg>
        <pc:picChg chg="mod">
          <ac:chgData name="Jacob Møller Jørgensen" userId="432f9b53-fa56-4979-bbf7-aa7e7b0e1c8b" providerId="ADAL" clId="{2D05CECC-7D37-4E6B-A81B-DAA853B534DF}" dt="2020-05-14T08:02:36.716" v="300" actId="208"/>
          <ac:picMkLst>
            <pc:docMk/>
            <pc:sldMk cId="2204302381" sldId="258"/>
            <ac:picMk id="22" creationId="{1426F8DF-82B4-4441-A8CB-4BB615806EE6}"/>
          </ac:picMkLst>
        </pc:picChg>
        <pc:picChg chg="add mod">
          <ac:chgData name="Jacob Møller Jørgensen" userId="432f9b53-fa56-4979-bbf7-aa7e7b0e1c8b" providerId="ADAL" clId="{2D05CECC-7D37-4E6B-A81B-DAA853B534DF}" dt="2020-05-14T10:39:04.694" v="1024" actId="164"/>
          <ac:picMkLst>
            <pc:docMk/>
            <pc:sldMk cId="2204302381" sldId="258"/>
            <ac:picMk id="25" creationId="{F1F5BEEC-B1A9-416F-AFAA-802EA213B3AB}"/>
          </ac:picMkLst>
        </pc:picChg>
        <pc:picChg chg="add mod">
          <ac:chgData name="Jacob Møller Jørgensen" userId="432f9b53-fa56-4979-bbf7-aa7e7b0e1c8b" providerId="ADAL" clId="{2D05CECC-7D37-4E6B-A81B-DAA853B534DF}" dt="2020-05-14T10:39:04.694" v="1024" actId="164"/>
          <ac:picMkLst>
            <pc:docMk/>
            <pc:sldMk cId="2204302381" sldId="258"/>
            <ac:picMk id="26" creationId="{9B9C3562-65A5-4A16-8E06-F902A9A996E8}"/>
          </ac:picMkLst>
        </pc:picChg>
        <pc:picChg chg="add mod">
          <ac:chgData name="Jacob Møller Jørgensen" userId="432f9b53-fa56-4979-bbf7-aa7e7b0e1c8b" providerId="ADAL" clId="{2D05CECC-7D37-4E6B-A81B-DAA853B534DF}" dt="2020-05-14T10:39:04.694" v="1024" actId="164"/>
          <ac:picMkLst>
            <pc:docMk/>
            <pc:sldMk cId="2204302381" sldId="258"/>
            <ac:picMk id="27" creationId="{97452185-04ED-4BAA-A8FE-3C0E61FB258B}"/>
          </ac:picMkLst>
        </pc:picChg>
        <pc:picChg chg="mod topLvl">
          <ac:chgData name="Jacob Møller Jørgensen" userId="432f9b53-fa56-4979-bbf7-aa7e7b0e1c8b" providerId="ADAL" clId="{2D05CECC-7D37-4E6B-A81B-DAA853B534DF}" dt="2020-05-14T08:50:39.101" v="653" actId="164"/>
          <ac:picMkLst>
            <pc:docMk/>
            <pc:sldMk cId="2204302381" sldId="258"/>
            <ac:picMk id="28" creationId="{CE90B256-9051-4A12-96B2-BD165B065A92}"/>
          </ac:picMkLst>
        </pc:picChg>
        <pc:picChg chg="mod topLvl">
          <ac:chgData name="Jacob Møller Jørgensen" userId="432f9b53-fa56-4979-bbf7-aa7e7b0e1c8b" providerId="ADAL" clId="{2D05CECC-7D37-4E6B-A81B-DAA853B534DF}" dt="2020-05-14T08:50:39.101" v="653" actId="164"/>
          <ac:picMkLst>
            <pc:docMk/>
            <pc:sldMk cId="2204302381" sldId="258"/>
            <ac:picMk id="29" creationId="{037E481B-4260-4504-A2F8-CFB28805CEFC}"/>
          </ac:picMkLst>
        </pc:picChg>
        <pc:picChg chg="del mod topLvl">
          <ac:chgData name="Jacob Møller Jørgensen" userId="432f9b53-fa56-4979-bbf7-aa7e7b0e1c8b" providerId="ADAL" clId="{2D05CECC-7D37-4E6B-A81B-DAA853B534DF}" dt="2020-05-14T08:49:47.398" v="563" actId="478"/>
          <ac:picMkLst>
            <pc:docMk/>
            <pc:sldMk cId="2204302381" sldId="258"/>
            <ac:picMk id="30" creationId="{1F14EF21-1B0D-4AE4-A855-B83E4CC61FF3}"/>
          </ac:picMkLst>
        </pc:picChg>
        <pc:picChg chg="add mod">
          <ac:chgData name="Jacob Møller Jørgensen" userId="432f9b53-fa56-4979-bbf7-aa7e7b0e1c8b" providerId="ADAL" clId="{2D05CECC-7D37-4E6B-A81B-DAA853B534DF}" dt="2020-05-14T08:50:39.101" v="653" actId="164"/>
          <ac:picMkLst>
            <pc:docMk/>
            <pc:sldMk cId="2204302381" sldId="258"/>
            <ac:picMk id="31" creationId="{9938459F-B62C-4333-9FA0-C1002F98A676}"/>
          </ac:picMkLst>
        </pc:picChg>
        <pc:picChg chg="mod">
          <ac:chgData name="Jacob Møller Jørgensen" userId="432f9b53-fa56-4979-bbf7-aa7e7b0e1c8b" providerId="ADAL" clId="{2D05CECC-7D37-4E6B-A81B-DAA853B534DF}" dt="2020-05-29T07:50:24.266" v="4064"/>
          <ac:picMkLst>
            <pc:docMk/>
            <pc:sldMk cId="2204302381" sldId="258"/>
            <ac:picMk id="39" creationId="{AC919225-4503-4637-8447-070FE5F104E8}"/>
          </ac:picMkLst>
        </pc:picChg>
        <pc:picChg chg="mod">
          <ac:chgData name="Jacob Møller Jørgensen" userId="432f9b53-fa56-4979-bbf7-aa7e7b0e1c8b" providerId="ADAL" clId="{2D05CECC-7D37-4E6B-A81B-DAA853B534DF}" dt="2020-05-29T07:50:24.266" v="4064"/>
          <ac:picMkLst>
            <pc:docMk/>
            <pc:sldMk cId="2204302381" sldId="258"/>
            <ac:picMk id="52" creationId="{BDBB71EB-BEBC-42D8-BA17-470A8AB1B700}"/>
          </ac:picMkLst>
        </pc:picChg>
        <pc:picChg chg="mod">
          <ac:chgData name="Jacob Møller Jørgensen" userId="432f9b53-fa56-4979-bbf7-aa7e7b0e1c8b" providerId="ADAL" clId="{2D05CECC-7D37-4E6B-A81B-DAA853B534DF}" dt="2020-05-29T07:50:24.266" v="4064"/>
          <ac:picMkLst>
            <pc:docMk/>
            <pc:sldMk cId="2204302381" sldId="258"/>
            <ac:picMk id="53" creationId="{74385600-DFDD-44D4-A45D-4CA42A325A6A}"/>
          </ac:picMkLst>
        </pc:picChg>
        <pc:picChg chg="mod">
          <ac:chgData name="Jacob Møller Jørgensen" userId="432f9b53-fa56-4979-bbf7-aa7e7b0e1c8b" providerId="ADAL" clId="{2D05CECC-7D37-4E6B-A81B-DAA853B534DF}" dt="2020-05-29T07:50:24.266" v="4064"/>
          <ac:picMkLst>
            <pc:docMk/>
            <pc:sldMk cId="2204302381" sldId="258"/>
            <ac:picMk id="55" creationId="{9C8B502D-E483-4E05-9C2F-B5A7B1344268}"/>
          </ac:picMkLst>
        </pc:picChg>
        <pc:picChg chg="mod">
          <ac:chgData name="Jacob Møller Jørgensen" userId="432f9b53-fa56-4979-bbf7-aa7e7b0e1c8b" providerId="ADAL" clId="{2D05CECC-7D37-4E6B-A81B-DAA853B534DF}" dt="2020-05-29T07:50:24.266" v="4064"/>
          <ac:picMkLst>
            <pc:docMk/>
            <pc:sldMk cId="2204302381" sldId="258"/>
            <ac:picMk id="57" creationId="{DF66DCF8-A1E4-48ED-8561-696428774F59}"/>
          </ac:picMkLst>
        </pc:picChg>
        <pc:picChg chg="mod">
          <ac:chgData name="Jacob Møller Jørgensen" userId="432f9b53-fa56-4979-bbf7-aa7e7b0e1c8b" providerId="ADAL" clId="{2D05CECC-7D37-4E6B-A81B-DAA853B534DF}" dt="2020-05-29T07:50:24.266" v="4064"/>
          <ac:picMkLst>
            <pc:docMk/>
            <pc:sldMk cId="2204302381" sldId="258"/>
            <ac:picMk id="58" creationId="{59AE2A61-A15D-4504-BD08-2958E7C79A7C}"/>
          </ac:picMkLst>
        </pc:picChg>
      </pc:sldChg>
      <pc:sldChg chg="addSp delSp modSp mod">
        <pc:chgData name="Jacob Møller Jørgensen" userId="432f9b53-fa56-4979-bbf7-aa7e7b0e1c8b" providerId="ADAL" clId="{2D05CECC-7D37-4E6B-A81B-DAA853B534DF}" dt="2020-06-12T07:30:16.630" v="4419" actId="20577"/>
        <pc:sldMkLst>
          <pc:docMk/>
          <pc:sldMk cId="3145003124" sldId="315"/>
        </pc:sldMkLst>
        <pc:spChg chg="mod">
          <ac:chgData name="Jacob Møller Jørgensen" userId="432f9b53-fa56-4979-bbf7-aa7e7b0e1c8b" providerId="ADAL" clId="{2D05CECC-7D37-4E6B-A81B-DAA853B534DF}" dt="2020-05-28T07:39:07.582" v="3164" actId="20577"/>
          <ac:spMkLst>
            <pc:docMk/>
            <pc:sldMk cId="3145003124" sldId="315"/>
            <ac:spMk id="2" creationId="{E1E4633F-0E39-46F6-97B5-73F56CCA781C}"/>
          </ac:spMkLst>
        </pc:spChg>
        <pc:spChg chg="mod">
          <ac:chgData name="Jacob Møller Jørgensen" userId="432f9b53-fa56-4979-bbf7-aa7e7b0e1c8b" providerId="ADAL" clId="{2D05CECC-7D37-4E6B-A81B-DAA853B534DF}" dt="2020-05-28T07:50:39.505" v="3402" actId="14100"/>
          <ac:spMkLst>
            <pc:docMk/>
            <pc:sldMk cId="3145003124" sldId="315"/>
            <ac:spMk id="3" creationId="{36DC4E70-B099-44E4-B945-45CD3E708CAD}"/>
          </ac:spMkLst>
        </pc:spChg>
        <pc:spChg chg="mod">
          <ac:chgData name="Jacob Møller Jørgensen" userId="432f9b53-fa56-4979-bbf7-aa7e7b0e1c8b" providerId="ADAL" clId="{2D05CECC-7D37-4E6B-A81B-DAA853B534DF}" dt="2020-06-12T07:30:16.630" v="4419" actId="20577"/>
          <ac:spMkLst>
            <pc:docMk/>
            <pc:sldMk cId="3145003124" sldId="315"/>
            <ac:spMk id="4" creationId="{2197CB10-3063-4F18-98F9-C0A08EA54EC1}"/>
          </ac:spMkLst>
        </pc:spChg>
        <pc:spChg chg="del">
          <ac:chgData name="Jacob Møller Jørgensen" userId="432f9b53-fa56-4979-bbf7-aa7e7b0e1c8b" providerId="ADAL" clId="{2D05CECC-7D37-4E6B-A81B-DAA853B534DF}" dt="2020-05-14T11:17:32.148" v="1135" actId="478"/>
          <ac:spMkLst>
            <pc:docMk/>
            <pc:sldMk cId="3145003124" sldId="315"/>
            <ac:spMk id="5" creationId="{32C7DE5E-19B3-4F88-B782-B558BE7320AF}"/>
          </ac:spMkLst>
        </pc:spChg>
        <pc:spChg chg="mod">
          <ac:chgData name="Jacob Møller Jørgensen" userId="432f9b53-fa56-4979-bbf7-aa7e7b0e1c8b" providerId="ADAL" clId="{2D05CECC-7D37-4E6B-A81B-DAA853B534DF}" dt="2020-05-28T07:51:23.191" v="3404" actId="14100"/>
          <ac:spMkLst>
            <pc:docMk/>
            <pc:sldMk cId="3145003124" sldId="315"/>
            <ac:spMk id="6" creationId="{EE0453B1-999C-45FF-983B-FA1FCDB7430D}"/>
          </ac:spMkLst>
        </pc:spChg>
        <pc:spChg chg="mod">
          <ac:chgData name="Jacob Møller Jørgensen" userId="432f9b53-fa56-4979-bbf7-aa7e7b0e1c8b" providerId="ADAL" clId="{2D05CECC-7D37-4E6B-A81B-DAA853B534DF}" dt="2020-05-28T07:56:27.384" v="3767" actId="20577"/>
          <ac:spMkLst>
            <pc:docMk/>
            <pc:sldMk cId="3145003124" sldId="315"/>
            <ac:spMk id="7" creationId="{62C2AA81-18FA-421C-AF15-A287552AB9BE}"/>
          </ac:spMkLst>
        </pc:spChg>
        <pc:spChg chg="mod">
          <ac:chgData name="Jacob Møller Jørgensen" userId="432f9b53-fa56-4979-bbf7-aa7e7b0e1c8b" providerId="ADAL" clId="{2D05CECC-7D37-4E6B-A81B-DAA853B534DF}" dt="2020-05-29T07:54:52.893" v="4350"/>
          <ac:spMkLst>
            <pc:docMk/>
            <pc:sldMk cId="3145003124" sldId="315"/>
            <ac:spMk id="26" creationId="{D545E650-9E2F-4AD0-A369-225255B7C622}"/>
          </ac:spMkLst>
        </pc:spChg>
        <pc:grpChg chg="add del mod">
          <ac:chgData name="Jacob Møller Jørgensen" userId="432f9b53-fa56-4979-bbf7-aa7e7b0e1c8b" providerId="ADAL" clId="{2D05CECC-7D37-4E6B-A81B-DAA853B534DF}" dt="2020-05-14T08:40:26.086" v="436" actId="165"/>
          <ac:grpSpMkLst>
            <pc:docMk/>
            <pc:sldMk cId="3145003124" sldId="315"/>
            <ac:grpSpMk id="8" creationId="{6EBF8055-CF70-479F-AE63-AACC24C62960}"/>
          </ac:grpSpMkLst>
        </pc:grpChg>
        <pc:grpChg chg="add del">
          <ac:chgData name="Jacob Møller Jørgensen" userId="432f9b53-fa56-4979-bbf7-aa7e7b0e1c8b" providerId="ADAL" clId="{2D05CECC-7D37-4E6B-A81B-DAA853B534DF}" dt="2020-05-29T07:55:08.995" v="4380" actId="478"/>
          <ac:grpSpMkLst>
            <pc:docMk/>
            <pc:sldMk cId="3145003124" sldId="315"/>
            <ac:grpSpMk id="11" creationId="{F527428B-23B5-4345-8947-1C8A1B9D37B4}"/>
          </ac:grpSpMkLst>
        </pc:grpChg>
        <pc:grpChg chg="add mod">
          <ac:chgData name="Jacob Møller Jørgensen" userId="432f9b53-fa56-4979-bbf7-aa7e7b0e1c8b" providerId="ADAL" clId="{2D05CECC-7D37-4E6B-A81B-DAA853B534DF}" dt="2020-05-29T07:55:18.444" v="4400" actId="1035"/>
          <ac:grpSpMkLst>
            <pc:docMk/>
            <pc:sldMk cId="3145003124" sldId="315"/>
            <ac:grpSpMk id="16" creationId="{F4C3EB76-9281-4923-BA42-8C3117FBA7AA}"/>
          </ac:grpSpMkLst>
        </pc:grpChg>
        <pc:grpChg chg="del mod">
          <ac:chgData name="Jacob Møller Jørgensen" userId="432f9b53-fa56-4979-bbf7-aa7e7b0e1c8b" providerId="ADAL" clId="{2D05CECC-7D37-4E6B-A81B-DAA853B534DF}" dt="2020-05-29T07:55:25.582" v="4401" actId="478"/>
          <ac:grpSpMkLst>
            <pc:docMk/>
            <pc:sldMk cId="3145003124" sldId="315"/>
            <ac:grpSpMk id="18" creationId="{4D6C4C84-5C4D-45D3-AD43-BFAACF78290B}"/>
          </ac:grpSpMkLst>
        </pc:grpChg>
        <pc:grpChg chg="del">
          <ac:chgData name="Jacob Møller Jørgensen" userId="432f9b53-fa56-4979-bbf7-aa7e7b0e1c8b" providerId="ADAL" clId="{2D05CECC-7D37-4E6B-A81B-DAA853B534DF}" dt="2020-05-18T09:31:41.287" v="2294" actId="478"/>
          <ac:grpSpMkLst>
            <pc:docMk/>
            <pc:sldMk cId="3145003124" sldId="315"/>
            <ac:grpSpMk id="18" creationId="{E8B44E7F-861C-45BA-A7D5-7D376E9988ED}"/>
          </ac:grpSpMkLst>
        </pc:grpChg>
        <pc:grpChg chg="mod">
          <ac:chgData name="Jacob Møller Jørgensen" userId="432f9b53-fa56-4979-bbf7-aa7e7b0e1c8b" providerId="ADAL" clId="{2D05CECC-7D37-4E6B-A81B-DAA853B534DF}" dt="2020-05-29T07:54:52.893" v="4350"/>
          <ac:grpSpMkLst>
            <pc:docMk/>
            <pc:sldMk cId="3145003124" sldId="315"/>
            <ac:grpSpMk id="19" creationId="{B73347D8-F150-4ECA-BC25-D653F46416DC}"/>
          </ac:grpSpMkLst>
        </pc:grpChg>
        <pc:grpChg chg="mod">
          <ac:chgData name="Jacob Møller Jørgensen" userId="432f9b53-fa56-4979-bbf7-aa7e7b0e1c8b" providerId="ADAL" clId="{2D05CECC-7D37-4E6B-A81B-DAA853B534DF}" dt="2020-05-29T07:54:52.893" v="4350"/>
          <ac:grpSpMkLst>
            <pc:docMk/>
            <pc:sldMk cId="3145003124" sldId="315"/>
            <ac:grpSpMk id="24" creationId="{AAE9A79D-566D-4BD4-AEB2-1CD79AF4FB59}"/>
          </ac:grpSpMkLst>
        </pc:grpChg>
        <pc:picChg chg="mod">
          <ac:chgData name="Jacob Møller Jørgensen" userId="432f9b53-fa56-4979-bbf7-aa7e7b0e1c8b" providerId="ADAL" clId="{2D05CECC-7D37-4E6B-A81B-DAA853B534DF}" dt="2020-05-14T07:59:53.225" v="294" actId="207"/>
          <ac:picMkLst>
            <pc:docMk/>
            <pc:sldMk cId="3145003124" sldId="315"/>
            <ac:picMk id="12" creationId="{A34EB7BA-51BF-4F8B-9552-AA5FDE4A6F99}"/>
          </ac:picMkLst>
        </pc:picChg>
        <pc:picChg chg="mod">
          <ac:chgData name="Jacob Møller Jørgensen" userId="432f9b53-fa56-4979-bbf7-aa7e7b0e1c8b" providerId="ADAL" clId="{2D05CECC-7D37-4E6B-A81B-DAA853B534DF}" dt="2020-05-14T07:59:49.155" v="293" actId="208"/>
          <ac:picMkLst>
            <pc:docMk/>
            <pc:sldMk cId="3145003124" sldId="315"/>
            <ac:picMk id="15" creationId="{D7A84702-2268-49CD-997B-535A057001AB}"/>
          </ac:picMkLst>
        </pc:picChg>
        <pc:picChg chg="del mod topLvl">
          <ac:chgData name="Jacob Møller Jørgensen" userId="432f9b53-fa56-4979-bbf7-aa7e7b0e1c8b" providerId="ADAL" clId="{2D05CECC-7D37-4E6B-A81B-DAA853B534DF}" dt="2020-05-18T09:31:31.437" v="2292" actId="478"/>
          <ac:picMkLst>
            <pc:docMk/>
            <pc:sldMk cId="3145003124" sldId="315"/>
            <ac:picMk id="16" creationId="{059121BB-10BA-4D47-9218-D287CB4D3C99}"/>
          </ac:picMkLst>
        </pc:picChg>
        <pc:picChg chg="mod">
          <ac:chgData name="Jacob Møller Jørgensen" userId="432f9b53-fa56-4979-bbf7-aa7e7b0e1c8b" providerId="ADAL" clId="{2D05CECC-7D37-4E6B-A81B-DAA853B534DF}" dt="2020-05-29T07:54:52.893" v="4350"/>
          <ac:picMkLst>
            <pc:docMk/>
            <pc:sldMk cId="3145003124" sldId="315"/>
            <ac:picMk id="17" creationId="{4BD8B97B-B7FE-431C-942F-AEE53421EFE1}"/>
          </ac:picMkLst>
        </pc:picChg>
        <pc:picChg chg="del mod topLvl">
          <ac:chgData name="Jacob Møller Jørgensen" userId="432f9b53-fa56-4979-bbf7-aa7e7b0e1c8b" providerId="ADAL" clId="{2D05CECC-7D37-4E6B-A81B-DAA853B534DF}" dt="2020-05-18T09:31:31.437" v="2292" actId="478"/>
          <ac:picMkLst>
            <pc:docMk/>
            <pc:sldMk cId="3145003124" sldId="315"/>
            <ac:picMk id="17" creationId="{5E37D721-8FBB-4E52-BE8E-065295BAB1C1}"/>
          </ac:picMkLst>
        </pc:picChg>
        <pc:picChg chg="del">
          <ac:chgData name="Jacob Møller Jørgensen" userId="432f9b53-fa56-4979-bbf7-aa7e7b0e1c8b" providerId="ADAL" clId="{2D05CECC-7D37-4E6B-A81B-DAA853B534DF}" dt="2020-05-18T09:31:41.287" v="2294" actId="478"/>
          <ac:picMkLst>
            <pc:docMk/>
            <pc:sldMk cId="3145003124" sldId="315"/>
            <ac:picMk id="19" creationId="{7843A668-B805-4D0F-A2E3-63CD4AF24BE2}"/>
          </ac:picMkLst>
        </pc:picChg>
        <pc:picChg chg="del">
          <ac:chgData name="Jacob Møller Jørgensen" userId="432f9b53-fa56-4979-bbf7-aa7e7b0e1c8b" providerId="ADAL" clId="{2D05CECC-7D37-4E6B-A81B-DAA853B534DF}" dt="2020-05-18T09:31:45.645" v="2295" actId="478"/>
          <ac:picMkLst>
            <pc:docMk/>
            <pc:sldMk cId="3145003124" sldId="315"/>
            <ac:picMk id="20" creationId="{788CD9E3-850C-4138-81CC-9E5E2C4B447C}"/>
          </ac:picMkLst>
        </pc:picChg>
        <pc:picChg chg="mod">
          <ac:chgData name="Jacob Møller Jørgensen" userId="432f9b53-fa56-4979-bbf7-aa7e7b0e1c8b" providerId="ADAL" clId="{2D05CECC-7D37-4E6B-A81B-DAA853B534DF}" dt="2020-05-29T07:54:52.893" v="4350"/>
          <ac:picMkLst>
            <pc:docMk/>
            <pc:sldMk cId="3145003124" sldId="315"/>
            <ac:picMk id="20" creationId="{A37C101F-4540-4E65-B9EB-F30A3B3157A5}"/>
          </ac:picMkLst>
        </pc:picChg>
        <pc:picChg chg="mod">
          <ac:chgData name="Jacob Møller Jørgensen" userId="432f9b53-fa56-4979-bbf7-aa7e7b0e1c8b" providerId="ADAL" clId="{2D05CECC-7D37-4E6B-A81B-DAA853B534DF}" dt="2020-05-29T07:54:52.893" v="4350"/>
          <ac:picMkLst>
            <pc:docMk/>
            <pc:sldMk cId="3145003124" sldId="315"/>
            <ac:picMk id="23" creationId="{906410BC-5B36-4CDB-900B-CC509CE56D70}"/>
          </ac:picMkLst>
        </pc:picChg>
        <pc:picChg chg="mod">
          <ac:chgData name="Jacob Møller Jørgensen" userId="432f9b53-fa56-4979-bbf7-aa7e7b0e1c8b" providerId="ADAL" clId="{2D05CECC-7D37-4E6B-A81B-DAA853B534DF}" dt="2020-05-29T07:54:52.893" v="4350"/>
          <ac:picMkLst>
            <pc:docMk/>
            <pc:sldMk cId="3145003124" sldId="315"/>
            <ac:picMk id="25" creationId="{3B9EB119-CE90-4A72-8268-2C4E39529095}"/>
          </ac:picMkLst>
        </pc:picChg>
        <pc:picChg chg="del mod">
          <ac:chgData name="Jacob Møller Jørgensen" userId="432f9b53-fa56-4979-bbf7-aa7e7b0e1c8b" providerId="ADAL" clId="{2D05CECC-7D37-4E6B-A81B-DAA853B534DF}" dt="2020-05-29T07:55:25.582" v="4401" actId="478"/>
          <ac:picMkLst>
            <pc:docMk/>
            <pc:sldMk cId="3145003124" sldId="315"/>
            <ac:picMk id="27" creationId="{F892053C-34AA-4587-AB11-960F33D6EA6F}"/>
          </ac:picMkLst>
        </pc:picChg>
        <pc:picChg chg="del mod">
          <ac:chgData name="Jacob Møller Jørgensen" userId="432f9b53-fa56-4979-bbf7-aa7e7b0e1c8b" providerId="ADAL" clId="{2D05CECC-7D37-4E6B-A81B-DAA853B534DF}" dt="2020-05-29T07:55:32.292" v="4402" actId="478"/>
          <ac:picMkLst>
            <pc:docMk/>
            <pc:sldMk cId="3145003124" sldId="315"/>
            <ac:picMk id="28" creationId="{B56351A8-B215-4FA1-8B23-C14DE406DEF3}"/>
          </ac:picMkLst>
        </pc:picChg>
      </pc:sldChg>
      <pc:sldChg chg="addSp delSp modSp mod delAnim modAnim">
        <pc:chgData name="Jacob Møller Jørgensen" userId="432f9b53-fa56-4979-bbf7-aa7e7b0e1c8b" providerId="ADAL" clId="{2D05CECC-7D37-4E6B-A81B-DAA853B534DF}" dt="2020-05-18T12:25:15.791" v="2874"/>
        <pc:sldMkLst>
          <pc:docMk/>
          <pc:sldMk cId="1204709582" sldId="316"/>
        </pc:sldMkLst>
        <pc:spChg chg="add del mod">
          <ac:chgData name="Jacob Møller Jørgensen" userId="432f9b53-fa56-4979-bbf7-aa7e7b0e1c8b" providerId="ADAL" clId="{2D05CECC-7D37-4E6B-A81B-DAA853B534DF}" dt="2020-05-18T12:07:36.331" v="2674" actId="478"/>
          <ac:spMkLst>
            <pc:docMk/>
            <pc:sldMk cId="1204709582" sldId="316"/>
            <ac:spMk id="2" creationId="{97AB2C50-7072-4F87-AFD9-DF5DFD052301}"/>
          </ac:spMkLst>
        </pc:spChg>
        <pc:spChg chg="mod">
          <ac:chgData name="Jacob Møller Jørgensen" userId="432f9b53-fa56-4979-bbf7-aa7e7b0e1c8b" providerId="ADAL" clId="{2D05CECC-7D37-4E6B-A81B-DAA853B534DF}" dt="2020-05-18T12:25:15.791" v="2874"/>
          <ac:spMkLst>
            <pc:docMk/>
            <pc:sldMk cId="1204709582" sldId="316"/>
            <ac:spMk id="3" creationId="{8BA54EF6-C204-46BF-BE19-97D9C8F46882}"/>
          </ac:spMkLst>
        </pc:spChg>
        <pc:spChg chg="mod">
          <ac:chgData name="Jacob Møller Jørgensen" userId="432f9b53-fa56-4979-bbf7-aa7e7b0e1c8b" providerId="ADAL" clId="{2D05CECC-7D37-4E6B-A81B-DAA853B534DF}" dt="2020-05-18T09:32:46.230" v="2352" actId="20577"/>
          <ac:spMkLst>
            <pc:docMk/>
            <pc:sldMk cId="1204709582" sldId="316"/>
            <ac:spMk id="23" creationId="{7B81B600-B0EB-4577-BF1E-7648BF24C74B}"/>
          </ac:spMkLst>
        </pc:spChg>
        <pc:spChg chg="mod">
          <ac:chgData name="Jacob Møller Jørgensen" userId="432f9b53-fa56-4979-bbf7-aa7e7b0e1c8b" providerId="ADAL" clId="{2D05CECC-7D37-4E6B-A81B-DAA853B534DF}" dt="2020-05-18T09:16:13.052" v="1265" actId="14100"/>
          <ac:spMkLst>
            <pc:docMk/>
            <pc:sldMk cId="1204709582" sldId="316"/>
            <ac:spMk id="25" creationId="{E23EBDD7-9F7D-4538-AA20-ABAC5E049C02}"/>
          </ac:spMkLst>
        </pc:spChg>
        <pc:spChg chg="mod">
          <ac:chgData name="Jacob Møller Jørgensen" userId="432f9b53-fa56-4979-bbf7-aa7e7b0e1c8b" providerId="ADAL" clId="{2D05CECC-7D37-4E6B-A81B-DAA853B534DF}" dt="2020-05-14T08:37:10.966" v="389" actId="20577"/>
          <ac:spMkLst>
            <pc:docMk/>
            <pc:sldMk cId="1204709582" sldId="316"/>
            <ac:spMk id="26" creationId="{4A2A8AA1-BA81-4C88-9973-52AFBA70C951}"/>
          </ac:spMkLst>
        </pc:spChg>
        <pc:spChg chg="mod">
          <ac:chgData name="Jacob Møller Jørgensen" userId="432f9b53-fa56-4979-bbf7-aa7e7b0e1c8b" providerId="ADAL" clId="{2D05CECC-7D37-4E6B-A81B-DAA853B534DF}" dt="2020-05-14T09:01:01.779" v="709" actId="207"/>
          <ac:spMkLst>
            <pc:docMk/>
            <pc:sldMk cId="1204709582" sldId="316"/>
            <ac:spMk id="36" creationId="{386FAAF3-7D3E-43B3-8A5C-24D0B346B6D0}"/>
          </ac:spMkLst>
        </pc:spChg>
        <pc:picChg chg="add del mod">
          <ac:chgData name="Jacob Møller Jørgensen" userId="432f9b53-fa56-4979-bbf7-aa7e7b0e1c8b" providerId="ADAL" clId="{2D05CECC-7D37-4E6B-A81B-DAA853B534DF}" dt="2020-05-14T08:28:49.942" v="360" actId="478"/>
          <ac:picMkLst>
            <pc:docMk/>
            <pc:sldMk cId="1204709582" sldId="316"/>
            <ac:picMk id="2" creationId="{151470D7-34C4-462C-B065-19E0238CDB4D}"/>
          </ac:picMkLst>
        </pc:picChg>
        <pc:picChg chg="add del mod">
          <ac:chgData name="Jacob Møller Jørgensen" userId="432f9b53-fa56-4979-bbf7-aa7e7b0e1c8b" providerId="ADAL" clId="{2D05CECC-7D37-4E6B-A81B-DAA853B534DF}" dt="2020-05-14T08:31:38.198" v="368" actId="478"/>
          <ac:picMkLst>
            <pc:docMk/>
            <pc:sldMk cId="1204709582" sldId="316"/>
            <ac:picMk id="4" creationId="{355CB377-49B4-4847-81E5-E0664C87031A}"/>
          </ac:picMkLst>
        </pc:picChg>
        <pc:picChg chg="add del mod">
          <ac:chgData name="Jacob Møller Jørgensen" userId="432f9b53-fa56-4979-bbf7-aa7e7b0e1c8b" providerId="ADAL" clId="{2D05CECC-7D37-4E6B-A81B-DAA853B534DF}" dt="2020-05-18T12:14:07.636" v="2831" actId="21"/>
          <ac:picMkLst>
            <pc:docMk/>
            <pc:sldMk cId="1204709582" sldId="316"/>
            <ac:picMk id="4" creationId="{83447F8F-CEC4-4893-B45F-27C5F8717965}"/>
          </ac:picMkLst>
        </pc:picChg>
        <pc:picChg chg="add mod">
          <ac:chgData name="Jacob Møller Jørgensen" userId="432f9b53-fa56-4979-bbf7-aa7e7b0e1c8b" providerId="ADAL" clId="{2D05CECC-7D37-4E6B-A81B-DAA853B534DF}" dt="2020-05-14T08:37:20.962" v="391" actId="14100"/>
          <ac:picMkLst>
            <pc:docMk/>
            <pc:sldMk cId="1204709582" sldId="316"/>
            <ac:picMk id="5" creationId="{20117129-4FDF-48D8-BD93-21F342C4723C}"/>
          </ac:picMkLst>
        </pc:picChg>
        <pc:picChg chg="mod">
          <ac:chgData name="Jacob Møller Jørgensen" userId="432f9b53-fa56-4979-bbf7-aa7e7b0e1c8b" providerId="ADAL" clId="{2D05CECC-7D37-4E6B-A81B-DAA853B534DF}" dt="2020-05-14T09:00:44.543" v="708" actId="1037"/>
          <ac:picMkLst>
            <pc:docMk/>
            <pc:sldMk cId="1204709582" sldId="316"/>
            <ac:picMk id="11" creationId="{160B91D6-F12F-422A-9AD9-71297C4D5BE1}"/>
          </ac:picMkLst>
        </pc:picChg>
        <pc:picChg chg="mod">
          <ac:chgData name="Jacob Møller Jørgensen" userId="432f9b53-fa56-4979-bbf7-aa7e7b0e1c8b" providerId="ADAL" clId="{2D05CECC-7D37-4E6B-A81B-DAA853B534DF}" dt="2020-05-18T09:32:40.487" v="2351" actId="1038"/>
          <ac:picMkLst>
            <pc:docMk/>
            <pc:sldMk cId="1204709582" sldId="316"/>
            <ac:picMk id="13" creationId="{FBDF2678-8F50-44E7-9831-4CB0A8920824}"/>
          </ac:picMkLst>
        </pc:picChg>
        <pc:picChg chg="mod">
          <ac:chgData name="Jacob Møller Jørgensen" userId="432f9b53-fa56-4979-bbf7-aa7e7b0e1c8b" providerId="ADAL" clId="{2D05CECC-7D37-4E6B-A81B-DAA853B534DF}" dt="2020-05-18T09:32:51.678" v="2354" actId="1035"/>
          <ac:picMkLst>
            <pc:docMk/>
            <pc:sldMk cId="1204709582" sldId="316"/>
            <ac:picMk id="27" creationId="{73355ACB-C6BD-4344-9D6C-63D1945E74AB}"/>
          </ac:picMkLst>
        </pc:picChg>
      </pc:sldChg>
      <pc:sldChg chg="addSp delSp modSp mod">
        <pc:chgData name="Jacob Møller Jørgensen" userId="432f9b53-fa56-4979-bbf7-aa7e7b0e1c8b" providerId="ADAL" clId="{2D05CECC-7D37-4E6B-A81B-DAA853B534DF}" dt="2020-05-29T07:54:43.909" v="4349" actId="478"/>
        <pc:sldMkLst>
          <pc:docMk/>
          <pc:sldMk cId="2719260687" sldId="317"/>
        </pc:sldMkLst>
        <pc:spChg chg="mod">
          <ac:chgData name="Jacob Møller Jørgensen" userId="432f9b53-fa56-4979-bbf7-aa7e7b0e1c8b" providerId="ADAL" clId="{2D05CECC-7D37-4E6B-A81B-DAA853B534DF}" dt="2020-05-14T07:45:27.148" v="270" actId="207"/>
          <ac:spMkLst>
            <pc:docMk/>
            <pc:sldMk cId="2719260687" sldId="317"/>
            <ac:spMk id="2" creationId="{E1E4633F-0E39-46F6-97B5-73F56CCA781C}"/>
          </ac:spMkLst>
        </pc:spChg>
        <pc:spChg chg="mod">
          <ac:chgData name="Jacob Møller Jørgensen" userId="432f9b53-fa56-4979-bbf7-aa7e7b0e1c8b" providerId="ADAL" clId="{2D05CECC-7D37-4E6B-A81B-DAA853B534DF}" dt="2020-05-14T08:08:56.009" v="323" actId="207"/>
          <ac:spMkLst>
            <pc:docMk/>
            <pc:sldMk cId="2719260687" sldId="317"/>
            <ac:spMk id="3" creationId="{36DC4E70-B099-44E4-B945-45CD3E708CAD}"/>
          </ac:spMkLst>
        </pc:spChg>
        <pc:spChg chg="mod">
          <ac:chgData name="Jacob Møller Jørgensen" userId="432f9b53-fa56-4979-bbf7-aa7e7b0e1c8b" providerId="ADAL" clId="{2D05CECC-7D37-4E6B-A81B-DAA853B534DF}" dt="2020-05-28T07:20:34.381" v="3152" actId="27636"/>
          <ac:spMkLst>
            <pc:docMk/>
            <pc:sldMk cId="2719260687" sldId="317"/>
            <ac:spMk id="4" creationId="{2197CB10-3063-4F18-98F9-C0A08EA54EC1}"/>
          </ac:spMkLst>
        </pc:spChg>
        <pc:spChg chg="del mod">
          <ac:chgData name="Jacob Møller Jørgensen" userId="432f9b53-fa56-4979-bbf7-aa7e7b0e1c8b" providerId="ADAL" clId="{2D05CECC-7D37-4E6B-A81B-DAA853B534DF}" dt="2020-05-14T11:17:25.451" v="1134" actId="478"/>
          <ac:spMkLst>
            <pc:docMk/>
            <pc:sldMk cId="2719260687" sldId="317"/>
            <ac:spMk id="5" creationId="{32C7DE5E-19B3-4F88-B782-B558BE7320AF}"/>
          </ac:spMkLst>
        </pc:spChg>
        <pc:spChg chg="mod">
          <ac:chgData name="Jacob Møller Jørgensen" userId="432f9b53-fa56-4979-bbf7-aa7e7b0e1c8b" providerId="ADAL" clId="{2D05CECC-7D37-4E6B-A81B-DAA853B534DF}" dt="2020-05-28T07:13:44.245" v="3137" actId="20577"/>
          <ac:spMkLst>
            <pc:docMk/>
            <pc:sldMk cId="2719260687" sldId="317"/>
            <ac:spMk id="6" creationId="{EE0453B1-999C-45FF-983B-FA1FCDB7430D}"/>
          </ac:spMkLst>
        </pc:spChg>
        <pc:spChg chg="mod">
          <ac:chgData name="Jacob Møller Jørgensen" userId="432f9b53-fa56-4979-bbf7-aa7e7b0e1c8b" providerId="ADAL" clId="{2D05CECC-7D37-4E6B-A81B-DAA853B534DF}" dt="2020-05-18T12:05:26.296" v="2669" actId="207"/>
          <ac:spMkLst>
            <pc:docMk/>
            <pc:sldMk cId="2719260687" sldId="317"/>
            <ac:spMk id="7" creationId="{62C2AA81-18FA-421C-AF15-A287552AB9BE}"/>
          </ac:spMkLst>
        </pc:spChg>
        <pc:spChg chg="del mod topLvl">
          <ac:chgData name="Jacob Møller Jørgensen" userId="432f9b53-fa56-4979-bbf7-aa7e7b0e1c8b" providerId="ADAL" clId="{2D05CECC-7D37-4E6B-A81B-DAA853B534DF}" dt="2020-05-18T09:31:06.389" v="2263" actId="478"/>
          <ac:spMkLst>
            <pc:docMk/>
            <pc:sldMk cId="2719260687" sldId="317"/>
            <ac:spMk id="9" creationId="{5E37D721-8FBB-4E52-BE8E-065295BAB1C1}"/>
          </ac:spMkLst>
        </pc:spChg>
        <pc:spChg chg="mod">
          <ac:chgData name="Jacob Møller Jørgensen" userId="432f9b53-fa56-4979-bbf7-aa7e7b0e1c8b" providerId="ADAL" clId="{2D05CECC-7D37-4E6B-A81B-DAA853B534DF}" dt="2020-05-14T07:24:21.809" v="191" actId="13822"/>
          <ac:spMkLst>
            <pc:docMk/>
            <pc:sldMk cId="2719260687" sldId="317"/>
            <ac:spMk id="11" creationId="{0F8FD3B4-6D58-4376-A97E-28B91BA75249}"/>
          </ac:spMkLst>
        </pc:spChg>
        <pc:spChg chg="mod">
          <ac:chgData name="Jacob Møller Jørgensen" userId="432f9b53-fa56-4979-bbf7-aa7e7b0e1c8b" providerId="ADAL" clId="{2D05CECC-7D37-4E6B-A81B-DAA853B534DF}" dt="2020-05-14T07:24:21.809" v="191" actId="13822"/>
          <ac:spMkLst>
            <pc:docMk/>
            <pc:sldMk cId="2719260687" sldId="317"/>
            <ac:spMk id="13" creationId="{6E9CC93E-6DF2-47D0-B253-4C8EF6E25BB9}"/>
          </ac:spMkLst>
        </pc:spChg>
        <pc:spChg chg="add del">
          <ac:chgData name="Jacob Møller Jørgensen" userId="432f9b53-fa56-4979-bbf7-aa7e7b0e1c8b" providerId="ADAL" clId="{2D05CECC-7D37-4E6B-A81B-DAA853B534DF}" dt="2020-05-14T10:37:32.258" v="896"/>
          <ac:spMkLst>
            <pc:docMk/>
            <pc:sldMk cId="2719260687" sldId="317"/>
            <ac:spMk id="14" creationId="{CF04F1AE-F785-4388-BC34-E1E468EBF2AB}"/>
          </ac:spMkLst>
        </pc:spChg>
        <pc:spChg chg="mod">
          <ac:chgData name="Jacob Møller Jørgensen" userId="432f9b53-fa56-4979-bbf7-aa7e7b0e1c8b" providerId="ADAL" clId="{2D05CECC-7D37-4E6B-A81B-DAA853B534DF}" dt="2020-05-29T07:54:34.529" v="4310"/>
          <ac:spMkLst>
            <pc:docMk/>
            <pc:sldMk cId="2719260687" sldId="317"/>
            <ac:spMk id="28" creationId="{C6E69BD2-E9E5-42E5-A697-A9C3C6C0EAFB}"/>
          </ac:spMkLst>
        </pc:spChg>
        <pc:grpChg chg="add mod">
          <ac:chgData name="Jacob Møller Jørgensen" userId="432f9b53-fa56-4979-bbf7-aa7e7b0e1c8b" providerId="ADAL" clId="{2D05CECC-7D37-4E6B-A81B-DAA853B534DF}" dt="2020-05-14T07:23:52.358" v="186" actId="164"/>
          <ac:grpSpMkLst>
            <pc:docMk/>
            <pc:sldMk cId="2719260687" sldId="317"/>
            <ac:grpSpMk id="8" creationId="{165F51FB-5DEE-41C1-AA37-8A7E0B1DFB34}"/>
          </ac:grpSpMkLst>
        </pc:grpChg>
        <pc:grpChg chg="del mod topLvl">
          <ac:chgData name="Jacob Møller Jørgensen" userId="432f9b53-fa56-4979-bbf7-aa7e7b0e1c8b" providerId="ADAL" clId="{2D05CECC-7D37-4E6B-A81B-DAA853B534DF}" dt="2020-05-18T09:31:06.389" v="2263" actId="478"/>
          <ac:grpSpMkLst>
            <pc:docMk/>
            <pc:sldMk cId="2719260687" sldId="317"/>
            <ac:grpSpMk id="10" creationId="{059121BB-10BA-4D47-9218-D287CB4D3C99}"/>
          </ac:grpSpMkLst>
        </pc:grpChg>
        <pc:grpChg chg="add del mod">
          <ac:chgData name="Jacob Møller Jørgensen" userId="432f9b53-fa56-4979-bbf7-aa7e7b0e1c8b" providerId="ADAL" clId="{2D05CECC-7D37-4E6B-A81B-DAA853B534DF}" dt="2020-05-14T08:38:17.706" v="412" actId="165"/>
          <ac:grpSpMkLst>
            <pc:docMk/>
            <pc:sldMk cId="2719260687" sldId="317"/>
            <ac:grpSpMk id="14" creationId="{16945B47-494E-45B7-BB5C-1B8FA971BD87}"/>
          </ac:grpSpMkLst>
        </pc:grpChg>
        <pc:grpChg chg="add mod">
          <ac:chgData name="Jacob Møller Jørgensen" userId="432f9b53-fa56-4979-bbf7-aa7e7b0e1c8b" providerId="ADAL" clId="{2D05CECC-7D37-4E6B-A81B-DAA853B534DF}" dt="2020-05-18T09:31:19.965" v="2291" actId="1037"/>
          <ac:grpSpMkLst>
            <pc:docMk/>
            <pc:sldMk cId="2719260687" sldId="317"/>
            <ac:grpSpMk id="14" creationId="{3CB6E89C-4659-4BA9-86EE-0A718B4F0248}"/>
          </ac:grpSpMkLst>
        </pc:grpChg>
        <pc:grpChg chg="del">
          <ac:chgData name="Jacob Møller Jørgensen" userId="432f9b53-fa56-4979-bbf7-aa7e7b0e1c8b" providerId="ADAL" clId="{2D05CECC-7D37-4E6B-A81B-DAA853B534DF}" dt="2020-05-18T09:31:11.303" v="2265" actId="478"/>
          <ac:grpSpMkLst>
            <pc:docMk/>
            <pc:sldMk cId="2719260687" sldId="317"/>
            <ac:grpSpMk id="17" creationId="{1200A011-3F76-410C-AD5B-7528B60A852C}"/>
          </ac:grpSpMkLst>
        </pc:grpChg>
        <pc:grpChg chg="add del mod">
          <ac:chgData name="Jacob Møller Jørgensen" userId="432f9b53-fa56-4979-bbf7-aa7e7b0e1c8b" providerId="ADAL" clId="{2D05CECC-7D37-4E6B-A81B-DAA853B534DF}" dt="2020-05-29T07:54:43.909" v="4349" actId="478"/>
          <ac:grpSpMkLst>
            <pc:docMk/>
            <pc:sldMk cId="2719260687" sldId="317"/>
            <ac:grpSpMk id="17" creationId="{9CA94F52-F9BB-4F0A-9B57-FB469E2E0193}"/>
          </ac:grpSpMkLst>
        </pc:grpChg>
        <pc:grpChg chg="mod">
          <ac:chgData name="Jacob Møller Jørgensen" userId="432f9b53-fa56-4979-bbf7-aa7e7b0e1c8b" providerId="ADAL" clId="{2D05CECC-7D37-4E6B-A81B-DAA853B534DF}" dt="2020-05-29T07:54:34.529" v="4310"/>
          <ac:grpSpMkLst>
            <pc:docMk/>
            <pc:sldMk cId="2719260687" sldId="317"/>
            <ac:grpSpMk id="22" creationId="{F661CE4B-ABF1-4A0B-8C43-E7016F520053}"/>
          </ac:grpSpMkLst>
        </pc:grpChg>
        <pc:grpChg chg="mod">
          <ac:chgData name="Jacob Møller Jørgensen" userId="432f9b53-fa56-4979-bbf7-aa7e7b0e1c8b" providerId="ADAL" clId="{2D05CECC-7D37-4E6B-A81B-DAA853B534DF}" dt="2020-05-29T07:54:34.529" v="4310"/>
          <ac:grpSpMkLst>
            <pc:docMk/>
            <pc:sldMk cId="2719260687" sldId="317"/>
            <ac:grpSpMk id="23" creationId="{E86223F1-CEC4-48C3-A487-6F3B996C29BA}"/>
          </ac:grpSpMkLst>
        </pc:grpChg>
        <pc:grpChg chg="mod">
          <ac:chgData name="Jacob Møller Jørgensen" userId="432f9b53-fa56-4979-bbf7-aa7e7b0e1c8b" providerId="ADAL" clId="{2D05CECC-7D37-4E6B-A81B-DAA853B534DF}" dt="2020-05-29T07:54:34.529" v="4310"/>
          <ac:grpSpMkLst>
            <pc:docMk/>
            <pc:sldMk cId="2719260687" sldId="317"/>
            <ac:grpSpMk id="26" creationId="{EC39FF25-A9FC-4259-9785-DF1FEAA858DC}"/>
          </ac:grpSpMkLst>
        </pc:grpChg>
        <pc:picChg chg="mod">
          <ac:chgData name="Jacob Møller Jørgensen" userId="432f9b53-fa56-4979-bbf7-aa7e7b0e1c8b" providerId="ADAL" clId="{2D05CECC-7D37-4E6B-A81B-DAA853B534DF}" dt="2020-05-14T07:41:45.452" v="263" actId="207"/>
          <ac:picMkLst>
            <pc:docMk/>
            <pc:sldMk cId="2719260687" sldId="317"/>
            <ac:picMk id="12" creationId="{A34EB7BA-51BF-4F8B-9552-AA5FDE4A6F99}"/>
          </ac:picMkLst>
        </pc:picChg>
        <pc:picChg chg="mod">
          <ac:chgData name="Jacob Møller Jørgensen" userId="432f9b53-fa56-4979-bbf7-aa7e7b0e1c8b" providerId="ADAL" clId="{2D05CECC-7D37-4E6B-A81B-DAA853B534DF}" dt="2020-05-14T07:42:05.352" v="264" actId="207"/>
          <ac:picMkLst>
            <pc:docMk/>
            <pc:sldMk cId="2719260687" sldId="317"/>
            <ac:picMk id="15" creationId="{D7A84702-2268-49CD-997B-535A057001AB}"/>
          </ac:picMkLst>
        </pc:picChg>
        <pc:picChg chg="del mod">
          <ac:chgData name="Jacob Møller Jørgensen" userId="432f9b53-fa56-4979-bbf7-aa7e7b0e1c8b" providerId="ADAL" clId="{2D05CECC-7D37-4E6B-A81B-DAA853B534DF}" dt="2020-05-14T07:24:03.558" v="188" actId="27803"/>
          <ac:picMkLst>
            <pc:docMk/>
            <pc:sldMk cId="2719260687" sldId="317"/>
            <ac:picMk id="16" creationId="{059121BB-10BA-4D47-9218-D287CB4D3C99}"/>
          </ac:picMkLst>
        </pc:picChg>
        <pc:picChg chg="del mod">
          <ac:chgData name="Jacob Møller Jørgensen" userId="432f9b53-fa56-4979-bbf7-aa7e7b0e1c8b" providerId="ADAL" clId="{2D05CECC-7D37-4E6B-A81B-DAA853B534DF}" dt="2020-05-14T07:23:59.414" v="187" actId="27803"/>
          <ac:picMkLst>
            <pc:docMk/>
            <pc:sldMk cId="2719260687" sldId="317"/>
            <ac:picMk id="17" creationId="{5E37D721-8FBB-4E52-BE8E-065295BAB1C1}"/>
          </ac:picMkLst>
        </pc:picChg>
        <pc:picChg chg="add del mod">
          <ac:chgData name="Jacob Møller Jørgensen" userId="432f9b53-fa56-4979-bbf7-aa7e7b0e1c8b" providerId="ADAL" clId="{2D05CECC-7D37-4E6B-A81B-DAA853B534DF}" dt="2020-05-14T07:28:29.854" v="203" actId="478"/>
          <ac:picMkLst>
            <pc:docMk/>
            <pc:sldMk cId="2719260687" sldId="317"/>
            <ac:picMk id="18" creationId="{B4BBC229-671C-4AA9-925F-BF8E43C35A62}"/>
          </ac:picMkLst>
        </pc:picChg>
        <pc:picChg chg="add del mod">
          <ac:chgData name="Jacob Møller Jørgensen" userId="432f9b53-fa56-4979-bbf7-aa7e7b0e1c8b" providerId="ADAL" clId="{2D05CECC-7D37-4E6B-A81B-DAA853B534DF}" dt="2020-05-14T07:37:26.910" v="241" actId="478"/>
          <ac:picMkLst>
            <pc:docMk/>
            <pc:sldMk cId="2719260687" sldId="317"/>
            <ac:picMk id="19" creationId="{3BFC3774-EA55-4845-9326-2DF5ABA6C3F3}"/>
          </ac:picMkLst>
        </pc:picChg>
        <pc:picChg chg="add del mod">
          <ac:chgData name="Jacob Møller Jørgensen" userId="432f9b53-fa56-4979-bbf7-aa7e7b0e1c8b" providerId="ADAL" clId="{2D05CECC-7D37-4E6B-A81B-DAA853B534DF}" dt="2020-05-14T08:52:42.454" v="695" actId="478"/>
          <ac:picMkLst>
            <pc:docMk/>
            <pc:sldMk cId="2719260687" sldId="317"/>
            <ac:picMk id="20" creationId="{F648F52A-EF79-4522-8B77-BC2D68DC9D18}"/>
          </ac:picMkLst>
        </pc:picChg>
        <pc:picChg chg="add del mod">
          <ac:chgData name="Jacob Møller Jørgensen" userId="432f9b53-fa56-4979-bbf7-aa7e7b0e1c8b" providerId="ADAL" clId="{2D05CECC-7D37-4E6B-A81B-DAA853B534DF}" dt="2020-05-14T08:52:44.301" v="696" actId="478"/>
          <ac:picMkLst>
            <pc:docMk/>
            <pc:sldMk cId="2719260687" sldId="317"/>
            <ac:picMk id="21" creationId="{17C71F95-7C69-4304-B06B-962A0BE08615}"/>
          </ac:picMkLst>
        </pc:picChg>
        <pc:picChg chg="mod">
          <ac:chgData name="Jacob Møller Jørgensen" userId="432f9b53-fa56-4979-bbf7-aa7e7b0e1c8b" providerId="ADAL" clId="{2D05CECC-7D37-4E6B-A81B-DAA853B534DF}" dt="2020-05-29T07:54:34.529" v="4310"/>
          <ac:picMkLst>
            <pc:docMk/>
            <pc:sldMk cId="2719260687" sldId="317"/>
            <ac:picMk id="21" creationId="{830C368A-3D5B-4497-AEF7-527FC74D79DD}"/>
          </ac:picMkLst>
        </pc:picChg>
        <pc:picChg chg="del">
          <ac:chgData name="Jacob Møller Jørgensen" userId="432f9b53-fa56-4979-bbf7-aa7e7b0e1c8b" providerId="ADAL" clId="{2D05CECC-7D37-4E6B-A81B-DAA853B534DF}" dt="2020-05-18T09:31:11.303" v="2265" actId="478"/>
          <ac:picMkLst>
            <pc:docMk/>
            <pc:sldMk cId="2719260687" sldId="317"/>
            <ac:picMk id="21" creationId="{B63FBBC0-DD9D-4E6F-83C1-46324F32A89A}"/>
          </ac:picMkLst>
        </pc:picChg>
        <pc:picChg chg="del">
          <ac:chgData name="Jacob Møller Jørgensen" userId="432f9b53-fa56-4979-bbf7-aa7e7b0e1c8b" providerId="ADAL" clId="{2D05CECC-7D37-4E6B-A81B-DAA853B534DF}" dt="2020-05-18T09:31:16.021" v="2266" actId="478"/>
          <ac:picMkLst>
            <pc:docMk/>
            <pc:sldMk cId="2719260687" sldId="317"/>
            <ac:picMk id="22" creationId="{036A23E0-E20F-4D74-96FD-0EA683203513}"/>
          </ac:picMkLst>
        </pc:picChg>
        <pc:picChg chg="mod">
          <ac:chgData name="Jacob Møller Jørgensen" userId="432f9b53-fa56-4979-bbf7-aa7e7b0e1c8b" providerId="ADAL" clId="{2D05CECC-7D37-4E6B-A81B-DAA853B534DF}" dt="2020-05-29T07:54:34.529" v="4310"/>
          <ac:picMkLst>
            <pc:docMk/>
            <pc:sldMk cId="2719260687" sldId="317"/>
            <ac:picMk id="24" creationId="{AC612AED-4575-4037-BEB5-A93C912D3FBC}"/>
          </ac:picMkLst>
        </pc:picChg>
        <pc:picChg chg="mod">
          <ac:chgData name="Jacob Møller Jørgensen" userId="432f9b53-fa56-4979-bbf7-aa7e7b0e1c8b" providerId="ADAL" clId="{2D05CECC-7D37-4E6B-A81B-DAA853B534DF}" dt="2020-05-29T07:54:34.529" v="4310"/>
          <ac:picMkLst>
            <pc:docMk/>
            <pc:sldMk cId="2719260687" sldId="317"/>
            <ac:picMk id="25" creationId="{107C1989-E561-4C8E-B760-43253BEEE8FE}"/>
          </ac:picMkLst>
        </pc:picChg>
        <pc:picChg chg="mod">
          <ac:chgData name="Jacob Møller Jørgensen" userId="432f9b53-fa56-4979-bbf7-aa7e7b0e1c8b" providerId="ADAL" clId="{2D05CECC-7D37-4E6B-A81B-DAA853B534DF}" dt="2020-05-29T07:54:34.529" v="4310"/>
          <ac:picMkLst>
            <pc:docMk/>
            <pc:sldMk cId="2719260687" sldId="317"/>
            <ac:picMk id="27" creationId="{9AA0A6F6-5CB1-4AFA-B240-5036D3D12FD3}"/>
          </ac:picMkLst>
        </pc:picChg>
        <pc:picChg chg="mod">
          <ac:chgData name="Jacob Møller Jørgensen" userId="432f9b53-fa56-4979-bbf7-aa7e7b0e1c8b" providerId="ADAL" clId="{2D05CECC-7D37-4E6B-A81B-DAA853B534DF}" dt="2020-05-29T07:54:34.529" v="4310"/>
          <ac:picMkLst>
            <pc:docMk/>
            <pc:sldMk cId="2719260687" sldId="317"/>
            <ac:picMk id="29" creationId="{46F164B7-D280-4611-9BEB-B45BBA434019}"/>
          </ac:picMkLst>
        </pc:picChg>
        <pc:picChg chg="mod">
          <ac:chgData name="Jacob Møller Jørgensen" userId="432f9b53-fa56-4979-bbf7-aa7e7b0e1c8b" providerId="ADAL" clId="{2D05CECC-7D37-4E6B-A81B-DAA853B534DF}" dt="2020-05-29T07:54:34.529" v="4310"/>
          <ac:picMkLst>
            <pc:docMk/>
            <pc:sldMk cId="2719260687" sldId="317"/>
            <ac:picMk id="30" creationId="{BA34D22F-2C15-48E0-B1B4-A3C56C8FB4A5}"/>
          </ac:picMkLst>
        </pc:picChg>
      </pc:sldChg>
      <pc:sldChg chg="addSp delSp modSp mod">
        <pc:chgData name="Jacob Møller Jørgensen" userId="432f9b53-fa56-4979-bbf7-aa7e7b0e1c8b" providerId="ADAL" clId="{2D05CECC-7D37-4E6B-A81B-DAA853B534DF}" dt="2020-05-18T12:18:41.833" v="2871"/>
        <pc:sldMkLst>
          <pc:docMk/>
          <pc:sldMk cId="3705786183" sldId="318"/>
        </pc:sldMkLst>
        <pc:spChg chg="add mod">
          <ac:chgData name="Jacob Møller Jørgensen" userId="432f9b53-fa56-4979-bbf7-aa7e7b0e1c8b" providerId="ADAL" clId="{2D05CECC-7D37-4E6B-A81B-DAA853B534DF}" dt="2020-05-18T12:18:13.660" v="2870" actId="14100"/>
          <ac:spMkLst>
            <pc:docMk/>
            <pc:sldMk cId="3705786183" sldId="318"/>
            <ac:spMk id="2" creationId="{DF6C60A3-0A42-4A56-B91B-0D3F1DAF15DB}"/>
          </ac:spMkLst>
        </pc:spChg>
        <pc:spChg chg="mod">
          <ac:chgData name="Jacob Møller Jørgensen" userId="432f9b53-fa56-4979-bbf7-aa7e7b0e1c8b" providerId="ADAL" clId="{2D05CECC-7D37-4E6B-A81B-DAA853B534DF}" dt="2020-05-18T12:16:00.068" v="2861" actId="2085"/>
          <ac:spMkLst>
            <pc:docMk/>
            <pc:sldMk cId="3705786183" sldId="318"/>
            <ac:spMk id="3" creationId="{8BA54EF6-C204-46BF-BE19-97D9C8F46882}"/>
          </ac:spMkLst>
        </pc:spChg>
        <pc:spChg chg="mod">
          <ac:chgData name="Jacob Møller Jørgensen" userId="432f9b53-fa56-4979-bbf7-aa7e7b0e1c8b" providerId="ADAL" clId="{2D05CECC-7D37-4E6B-A81B-DAA853B534DF}" dt="2020-05-18T12:15:22.872" v="2859" actId="1036"/>
          <ac:spMkLst>
            <pc:docMk/>
            <pc:sldMk cId="3705786183" sldId="318"/>
            <ac:spMk id="23" creationId="{7B81B600-B0EB-4577-BF1E-7648BF24C74B}"/>
          </ac:spMkLst>
        </pc:spChg>
        <pc:spChg chg="mod">
          <ac:chgData name="Jacob Møller Jørgensen" userId="432f9b53-fa56-4979-bbf7-aa7e7b0e1c8b" providerId="ADAL" clId="{2D05CECC-7D37-4E6B-A81B-DAA853B534DF}" dt="2020-05-18T12:15:22.872" v="2859" actId="1036"/>
          <ac:spMkLst>
            <pc:docMk/>
            <pc:sldMk cId="3705786183" sldId="318"/>
            <ac:spMk id="25" creationId="{E23EBDD7-9F7D-4538-AA20-ABAC5E049C02}"/>
          </ac:spMkLst>
        </pc:spChg>
        <pc:spChg chg="mod">
          <ac:chgData name="Jacob Møller Jørgensen" userId="432f9b53-fa56-4979-bbf7-aa7e7b0e1c8b" providerId="ADAL" clId="{2D05CECC-7D37-4E6B-A81B-DAA853B534DF}" dt="2020-05-18T09:26:05.744" v="1911" actId="2711"/>
          <ac:spMkLst>
            <pc:docMk/>
            <pc:sldMk cId="3705786183" sldId="318"/>
            <ac:spMk id="36" creationId="{386FAAF3-7D3E-43B3-8A5C-24D0B346B6D0}"/>
          </ac:spMkLst>
        </pc:spChg>
        <pc:picChg chg="add del mod">
          <ac:chgData name="Jacob Møller Jørgensen" userId="432f9b53-fa56-4979-bbf7-aa7e7b0e1c8b" providerId="ADAL" clId="{2D05CECC-7D37-4E6B-A81B-DAA853B534DF}" dt="2020-05-14T07:37:02.016" v="237" actId="21"/>
          <ac:picMkLst>
            <pc:docMk/>
            <pc:sldMk cId="3705786183" sldId="318"/>
            <ac:picMk id="2" creationId="{686DBA66-DEDA-49BC-B6B3-58EF286DFD07}"/>
          </ac:picMkLst>
        </pc:picChg>
        <pc:picChg chg="add">
          <ac:chgData name="Jacob Møller Jørgensen" userId="432f9b53-fa56-4979-bbf7-aa7e7b0e1c8b" providerId="ADAL" clId="{2D05CECC-7D37-4E6B-A81B-DAA853B534DF}" dt="2020-05-14T09:17:08.731" v="885"/>
          <ac:picMkLst>
            <pc:docMk/>
            <pc:sldMk cId="3705786183" sldId="318"/>
            <ac:picMk id="7" creationId="{FA2C2037-17F9-48EF-BB8C-87FC698CFF4B}"/>
          </ac:picMkLst>
        </pc:picChg>
        <pc:picChg chg="add mod">
          <ac:chgData name="Jacob Møller Jørgensen" userId="432f9b53-fa56-4979-bbf7-aa7e7b0e1c8b" providerId="ADAL" clId="{2D05CECC-7D37-4E6B-A81B-DAA853B534DF}" dt="2020-05-18T12:15:22.872" v="2859" actId="1036"/>
          <ac:picMkLst>
            <pc:docMk/>
            <pc:sldMk cId="3705786183" sldId="318"/>
            <ac:picMk id="8" creationId="{190FD423-B347-4AC1-BF73-20BE17962C7E}"/>
          </ac:picMkLst>
        </pc:picChg>
        <pc:picChg chg="add mod">
          <ac:chgData name="Jacob Møller Jørgensen" userId="432f9b53-fa56-4979-bbf7-aa7e7b0e1c8b" providerId="ADAL" clId="{2D05CECC-7D37-4E6B-A81B-DAA853B534DF}" dt="2020-05-18T12:15:22.872" v="2859" actId="1036"/>
          <ac:picMkLst>
            <pc:docMk/>
            <pc:sldMk cId="3705786183" sldId="318"/>
            <ac:picMk id="9" creationId="{24A0B9EF-80A3-4CDF-BAC3-0BB3E2DC4E84}"/>
          </ac:picMkLst>
        </pc:picChg>
        <pc:picChg chg="add mod">
          <ac:chgData name="Jacob Møller Jørgensen" userId="432f9b53-fa56-4979-bbf7-aa7e7b0e1c8b" providerId="ADAL" clId="{2D05CECC-7D37-4E6B-A81B-DAA853B534DF}" dt="2020-05-18T12:18:41.833" v="2871"/>
          <ac:picMkLst>
            <pc:docMk/>
            <pc:sldMk cId="3705786183" sldId="318"/>
            <ac:picMk id="10" creationId="{62DD10DE-C5A6-451B-891B-344BA095DF1C}"/>
          </ac:picMkLst>
        </pc:picChg>
      </pc:sldChg>
      <pc:sldChg chg="addSp delSp modSp new del mod">
        <pc:chgData name="Jacob Møller Jørgensen" userId="432f9b53-fa56-4979-bbf7-aa7e7b0e1c8b" providerId="ADAL" clId="{2D05CECC-7D37-4E6B-A81B-DAA853B534DF}" dt="2020-05-29T07:56:01.041" v="4404" actId="47"/>
        <pc:sldMkLst>
          <pc:docMk/>
          <pc:sldMk cId="1138222455" sldId="319"/>
        </pc:sldMkLst>
        <pc:spChg chg="del">
          <ac:chgData name="Jacob Møller Jørgensen" userId="432f9b53-fa56-4979-bbf7-aa7e7b0e1c8b" providerId="ADAL" clId="{2D05CECC-7D37-4E6B-A81B-DAA853B534DF}" dt="2020-05-29T07:32:58.746" v="3769" actId="478"/>
          <ac:spMkLst>
            <pc:docMk/>
            <pc:sldMk cId="1138222455" sldId="319"/>
            <ac:spMk id="2" creationId="{CF27C898-BCE0-428E-8783-5A2FF88A5B85}"/>
          </ac:spMkLst>
        </pc:spChg>
        <pc:spChg chg="del">
          <ac:chgData name="Jacob Møller Jørgensen" userId="432f9b53-fa56-4979-bbf7-aa7e7b0e1c8b" providerId="ADAL" clId="{2D05CECC-7D37-4E6B-A81B-DAA853B534DF}" dt="2020-05-29T07:32:58.746" v="3769" actId="478"/>
          <ac:spMkLst>
            <pc:docMk/>
            <pc:sldMk cId="1138222455" sldId="319"/>
            <ac:spMk id="3" creationId="{D86DED0D-E36D-4BED-8C60-1C7CD6B2A5AE}"/>
          </ac:spMkLst>
        </pc:spChg>
        <pc:spChg chg="del">
          <ac:chgData name="Jacob Møller Jørgensen" userId="432f9b53-fa56-4979-bbf7-aa7e7b0e1c8b" providerId="ADAL" clId="{2D05CECC-7D37-4E6B-A81B-DAA853B534DF}" dt="2020-05-29T07:32:58.746" v="3769" actId="478"/>
          <ac:spMkLst>
            <pc:docMk/>
            <pc:sldMk cId="1138222455" sldId="319"/>
            <ac:spMk id="4" creationId="{E9AAC8A3-DBA1-495C-A62D-CAF76E20E4D0}"/>
          </ac:spMkLst>
        </pc:spChg>
        <pc:spChg chg="add mod">
          <ac:chgData name="Jacob Møller Jørgensen" userId="432f9b53-fa56-4979-bbf7-aa7e7b0e1c8b" providerId="ADAL" clId="{2D05CECC-7D37-4E6B-A81B-DAA853B534DF}" dt="2020-05-29T07:44:58.946" v="3978" actId="164"/>
          <ac:spMkLst>
            <pc:docMk/>
            <pc:sldMk cId="1138222455" sldId="319"/>
            <ac:spMk id="19" creationId="{0A67941E-0C4A-46DE-A461-E0E74B4E57B7}"/>
          </ac:spMkLst>
        </pc:spChg>
        <pc:grpChg chg="add mod">
          <ac:chgData name="Jacob Møller Jørgensen" userId="432f9b53-fa56-4979-bbf7-aa7e7b0e1c8b" providerId="ADAL" clId="{2D05CECC-7D37-4E6B-A81B-DAA853B534DF}" dt="2020-05-29T07:44:58.946" v="3978" actId="164"/>
          <ac:grpSpMkLst>
            <pc:docMk/>
            <pc:sldMk cId="1138222455" sldId="319"/>
            <ac:grpSpMk id="5" creationId="{BFE6CB6B-4667-48D3-B417-4D5FC8AA2C00}"/>
          </ac:grpSpMkLst>
        </pc:grpChg>
        <pc:grpChg chg="mod">
          <ac:chgData name="Jacob Møller Jørgensen" userId="432f9b53-fa56-4979-bbf7-aa7e7b0e1c8b" providerId="ADAL" clId="{2D05CECC-7D37-4E6B-A81B-DAA853B534DF}" dt="2020-05-29T07:33:02.931" v="3770"/>
          <ac:grpSpMkLst>
            <pc:docMk/>
            <pc:sldMk cId="1138222455" sldId="319"/>
            <ac:grpSpMk id="7" creationId="{B3A23906-D8E0-4AE3-AF68-5437BE063099}"/>
          </ac:grpSpMkLst>
        </pc:grpChg>
        <pc:grpChg chg="mod">
          <ac:chgData name="Jacob Møller Jørgensen" userId="432f9b53-fa56-4979-bbf7-aa7e7b0e1c8b" providerId="ADAL" clId="{2D05CECC-7D37-4E6B-A81B-DAA853B534DF}" dt="2020-05-29T07:33:02.931" v="3770"/>
          <ac:grpSpMkLst>
            <pc:docMk/>
            <pc:sldMk cId="1138222455" sldId="319"/>
            <ac:grpSpMk id="8" creationId="{8C637D49-2C59-4A35-9561-C579BA1DA361}"/>
          </ac:grpSpMkLst>
        </pc:grpChg>
        <pc:grpChg chg="add del mod">
          <ac:chgData name="Jacob Møller Jørgensen" userId="432f9b53-fa56-4979-bbf7-aa7e7b0e1c8b" providerId="ADAL" clId="{2D05CECC-7D37-4E6B-A81B-DAA853B534DF}" dt="2020-05-29T07:55:56.667" v="4403" actId="478"/>
          <ac:grpSpMkLst>
            <pc:docMk/>
            <pc:sldMk cId="1138222455" sldId="319"/>
            <ac:grpSpMk id="20" creationId="{1E659C44-3193-40A8-B7C2-959727AAC20C}"/>
          </ac:grpSpMkLst>
        </pc:grpChg>
        <pc:picChg chg="mod">
          <ac:chgData name="Jacob Møller Jørgensen" userId="432f9b53-fa56-4979-bbf7-aa7e7b0e1c8b" providerId="ADAL" clId="{2D05CECC-7D37-4E6B-A81B-DAA853B534DF}" dt="2020-05-29T07:33:02.931" v="3770"/>
          <ac:picMkLst>
            <pc:docMk/>
            <pc:sldMk cId="1138222455" sldId="319"/>
            <ac:picMk id="6" creationId="{7A32FA1D-7853-449C-B751-66FA86DC1985}"/>
          </ac:picMkLst>
        </pc:picChg>
        <pc:picChg chg="mod">
          <ac:chgData name="Jacob Møller Jørgensen" userId="432f9b53-fa56-4979-bbf7-aa7e7b0e1c8b" providerId="ADAL" clId="{2D05CECC-7D37-4E6B-A81B-DAA853B534DF}" dt="2020-05-29T07:33:02.931" v="3770"/>
          <ac:picMkLst>
            <pc:docMk/>
            <pc:sldMk cId="1138222455" sldId="319"/>
            <ac:picMk id="9" creationId="{A0C09BA4-BB8C-42C6-AB8C-F4B226104956}"/>
          </ac:picMkLst>
        </pc:picChg>
        <pc:picChg chg="mod">
          <ac:chgData name="Jacob Møller Jørgensen" userId="432f9b53-fa56-4979-bbf7-aa7e7b0e1c8b" providerId="ADAL" clId="{2D05CECC-7D37-4E6B-A81B-DAA853B534DF}" dt="2020-05-29T07:33:02.931" v="3770"/>
          <ac:picMkLst>
            <pc:docMk/>
            <pc:sldMk cId="1138222455" sldId="319"/>
            <ac:picMk id="10" creationId="{91589BC2-3C12-49CD-B0E2-6CDC348147EB}"/>
          </ac:picMkLst>
        </pc:picChg>
        <pc:picChg chg="mod">
          <ac:chgData name="Jacob Møller Jørgensen" userId="432f9b53-fa56-4979-bbf7-aa7e7b0e1c8b" providerId="ADAL" clId="{2D05CECC-7D37-4E6B-A81B-DAA853B534DF}" dt="2020-05-29T07:33:02.931" v="3770"/>
          <ac:picMkLst>
            <pc:docMk/>
            <pc:sldMk cId="1138222455" sldId="319"/>
            <ac:picMk id="11" creationId="{A2E3AAFA-9EEA-4CFC-8815-1F693F140D77}"/>
          </ac:picMkLst>
        </pc:picChg>
        <pc:picChg chg="mod">
          <ac:chgData name="Jacob Møller Jørgensen" userId="432f9b53-fa56-4979-bbf7-aa7e7b0e1c8b" providerId="ADAL" clId="{2D05CECC-7D37-4E6B-A81B-DAA853B534DF}" dt="2020-05-29T07:33:02.931" v="3770"/>
          <ac:picMkLst>
            <pc:docMk/>
            <pc:sldMk cId="1138222455" sldId="319"/>
            <ac:picMk id="12" creationId="{CBD2B147-49F7-451D-BD87-9811E9FF80BD}"/>
          </ac:picMkLst>
        </pc:picChg>
        <pc:picChg chg="add del mod">
          <ac:chgData name="Jacob Møller Jørgensen" userId="432f9b53-fa56-4979-bbf7-aa7e7b0e1c8b" providerId="ADAL" clId="{2D05CECC-7D37-4E6B-A81B-DAA853B534DF}" dt="2020-05-29T07:40:01.244" v="3837" actId="478"/>
          <ac:picMkLst>
            <pc:docMk/>
            <pc:sldMk cId="1138222455" sldId="319"/>
            <ac:picMk id="14" creationId="{02339823-3167-4560-A935-37808ADF3099}"/>
          </ac:picMkLst>
        </pc:picChg>
        <pc:picChg chg="add mod">
          <ac:chgData name="Jacob Møller Jørgensen" userId="432f9b53-fa56-4979-bbf7-aa7e7b0e1c8b" providerId="ADAL" clId="{2D05CECC-7D37-4E6B-A81B-DAA853B534DF}" dt="2020-05-29T07:44:58.946" v="3978" actId="164"/>
          <ac:picMkLst>
            <pc:docMk/>
            <pc:sldMk cId="1138222455" sldId="319"/>
            <ac:picMk id="18" creationId="{468668CE-92E8-423F-ABA9-BCADB9A1E44B}"/>
          </ac:picMkLst>
        </pc:picChg>
        <pc:cxnChg chg="add del mod">
          <ac:chgData name="Jacob Møller Jørgensen" userId="432f9b53-fa56-4979-bbf7-aa7e7b0e1c8b" providerId="ADAL" clId="{2D05CECC-7D37-4E6B-A81B-DAA853B534DF}" dt="2020-05-29T07:38:33.116" v="3829" actId="478"/>
          <ac:cxnSpMkLst>
            <pc:docMk/>
            <pc:sldMk cId="1138222455" sldId="319"/>
            <ac:cxnSpMk id="16" creationId="{C5319FEF-68AB-40B8-B1EE-38A0AE0489BE}"/>
          </ac:cxnSpMkLst>
        </pc:cxnChg>
      </pc:sldChg>
      <pc:sldChg chg="addSp delSp modSp new del mod">
        <pc:chgData name="Jacob Møller Jørgensen" userId="432f9b53-fa56-4979-bbf7-aa7e7b0e1c8b" providerId="ADAL" clId="{2D05CECC-7D37-4E6B-A81B-DAA853B534DF}" dt="2020-05-18T12:06:52.230" v="2671" actId="47"/>
        <pc:sldMkLst>
          <pc:docMk/>
          <pc:sldMk cId="2748968853" sldId="319"/>
        </pc:sldMkLst>
        <pc:spChg chg="del">
          <ac:chgData name="Jacob Møller Jørgensen" userId="432f9b53-fa56-4979-bbf7-aa7e7b0e1c8b" providerId="ADAL" clId="{2D05CECC-7D37-4E6B-A81B-DAA853B534DF}" dt="2020-05-14T07:26:14.818" v="194" actId="478"/>
          <ac:spMkLst>
            <pc:docMk/>
            <pc:sldMk cId="2748968853" sldId="319"/>
            <ac:spMk id="2" creationId="{80606985-85FD-4F21-853F-BE9FE8DE0522}"/>
          </ac:spMkLst>
        </pc:spChg>
        <pc:spChg chg="del">
          <ac:chgData name="Jacob Møller Jørgensen" userId="432f9b53-fa56-4979-bbf7-aa7e7b0e1c8b" providerId="ADAL" clId="{2D05CECC-7D37-4E6B-A81B-DAA853B534DF}" dt="2020-05-14T07:26:14.818" v="194" actId="478"/>
          <ac:spMkLst>
            <pc:docMk/>
            <pc:sldMk cId="2748968853" sldId="319"/>
            <ac:spMk id="3" creationId="{9FCF1E58-D449-491D-AF03-8F59E3DDE257}"/>
          </ac:spMkLst>
        </pc:spChg>
        <pc:spChg chg="del">
          <ac:chgData name="Jacob Møller Jørgensen" userId="432f9b53-fa56-4979-bbf7-aa7e7b0e1c8b" providerId="ADAL" clId="{2D05CECC-7D37-4E6B-A81B-DAA853B534DF}" dt="2020-05-14T07:26:14.818" v="194" actId="478"/>
          <ac:spMkLst>
            <pc:docMk/>
            <pc:sldMk cId="2748968853" sldId="319"/>
            <ac:spMk id="4" creationId="{94BD454D-26DC-4E13-B178-9DD805FAF401}"/>
          </ac:spMkLst>
        </pc:spChg>
        <pc:picChg chg="add del">
          <ac:chgData name="Jacob Møller Jørgensen" userId="432f9b53-fa56-4979-bbf7-aa7e7b0e1c8b" providerId="ADAL" clId="{2D05CECC-7D37-4E6B-A81B-DAA853B534DF}" dt="2020-05-14T07:28:37.175" v="204" actId="478"/>
          <ac:picMkLst>
            <pc:docMk/>
            <pc:sldMk cId="2748968853" sldId="319"/>
            <ac:picMk id="5" creationId="{38C39060-D9D2-4C9E-B237-085B8BC40F21}"/>
          </ac:picMkLst>
        </pc:picChg>
        <pc:picChg chg="add mod">
          <ac:chgData name="Jacob Møller Jørgensen" userId="432f9b53-fa56-4979-bbf7-aa7e7b0e1c8b" providerId="ADAL" clId="{2D05CECC-7D37-4E6B-A81B-DAA853B534DF}" dt="2020-05-14T07:40:26.002" v="255" actId="14100"/>
          <ac:picMkLst>
            <pc:docMk/>
            <pc:sldMk cId="2748968853" sldId="319"/>
            <ac:picMk id="6" creationId="{BCE64A9C-BB1E-42BB-BDEB-15E06535CF1C}"/>
          </ac:picMkLst>
        </pc:picChg>
        <pc:picChg chg="add mod">
          <ac:chgData name="Jacob Møller Jørgensen" userId="432f9b53-fa56-4979-bbf7-aa7e7b0e1c8b" providerId="ADAL" clId="{2D05CECC-7D37-4E6B-A81B-DAA853B534DF}" dt="2020-05-14T08:15:00.042" v="331" actId="1076"/>
          <ac:picMkLst>
            <pc:docMk/>
            <pc:sldMk cId="2748968853" sldId="319"/>
            <ac:picMk id="7" creationId="{B4143996-8CD6-41EE-857D-41FD26E8FE34}"/>
          </ac:picMkLst>
        </pc:picChg>
        <pc:picChg chg="add mod">
          <ac:chgData name="Jacob Møller Jørgensen" userId="432f9b53-fa56-4979-bbf7-aa7e7b0e1c8b" providerId="ADAL" clId="{2D05CECC-7D37-4E6B-A81B-DAA853B534DF}" dt="2020-05-14T08:35:10.894" v="382" actId="1440"/>
          <ac:picMkLst>
            <pc:docMk/>
            <pc:sldMk cId="2748968853" sldId="319"/>
            <ac:picMk id="8" creationId="{217849FA-6A5D-40DA-9884-D55E85FF6562}"/>
          </ac:picMkLst>
        </pc:picChg>
        <pc:picChg chg="add del mod">
          <ac:chgData name="Jacob Møller Jørgensen" userId="432f9b53-fa56-4979-bbf7-aa7e7b0e1c8b" providerId="ADAL" clId="{2D05CECC-7D37-4E6B-A81B-DAA853B534DF}" dt="2020-05-14T08:31:45.645" v="369" actId="478"/>
          <ac:picMkLst>
            <pc:docMk/>
            <pc:sldMk cId="2748968853" sldId="319"/>
            <ac:picMk id="10" creationId="{052874FF-3593-4BAD-9393-E0A395A0A1F8}"/>
          </ac:picMkLst>
        </pc:picChg>
        <pc:picChg chg="add mod">
          <ac:chgData name="Jacob Møller Jørgensen" userId="432f9b53-fa56-4979-bbf7-aa7e7b0e1c8b" providerId="ADAL" clId="{2D05CECC-7D37-4E6B-A81B-DAA853B534DF}" dt="2020-05-14T08:33:57.926" v="380" actId="207"/>
          <ac:picMkLst>
            <pc:docMk/>
            <pc:sldMk cId="2748968853" sldId="319"/>
            <ac:picMk id="12" creationId="{74DCB4E0-245C-4575-8BFE-ABA352A7385E}"/>
          </ac:picMkLst>
        </pc:picChg>
      </pc:sldChg>
      <pc:sldChg chg="addSp delSp modSp new del mod">
        <pc:chgData name="Jacob Møller Jørgensen" userId="432f9b53-fa56-4979-bbf7-aa7e7b0e1c8b" providerId="ADAL" clId="{2D05CECC-7D37-4E6B-A81B-DAA853B534DF}" dt="2020-05-18T12:06:52.230" v="2671" actId="47"/>
        <pc:sldMkLst>
          <pc:docMk/>
          <pc:sldMk cId="3577256962" sldId="320"/>
        </pc:sldMkLst>
        <pc:spChg chg="del">
          <ac:chgData name="Jacob Møller Jørgensen" userId="432f9b53-fa56-4979-bbf7-aa7e7b0e1c8b" providerId="ADAL" clId="{2D05CECC-7D37-4E6B-A81B-DAA853B534DF}" dt="2020-05-14T08:42:17.878" v="467" actId="478"/>
          <ac:spMkLst>
            <pc:docMk/>
            <pc:sldMk cId="3577256962" sldId="320"/>
            <ac:spMk id="2" creationId="{DFC12C31-C1BA-42EB-B7B1-D9E70A8CD9C3}"/>
          </ac:spMkLst>
        </pc:spChg>
        <pc:spChg chg="del">
          <ac:chgData name="Jacob Møller Jørgensen" userId="432f9b53-fa56-4979-bbf7-aa7e7b0e1c8b" providerId="ADAL" clId="{2D05CECC-7D37-4E6B-A81B-DAA853B534DF}" dt="2020-05-14T08:42:17.878" v="467" actId="478"/>
          <ac:spMkLst>
            <pc:docMk/>
            <pc:sldMk cId="3577256962" sldId="320"/>
            <ac:spMk id="3" creationId="{E92C9388-1BFE-4994-A0F9-D9961C0C5A9F}"/>
          </ac:spMkLst>
        </pc:spChg>
        <pc:spChg chg="del">
          <ac:chgData name="Jacob Møller Jørgensen" userId="432f9b53-fa56-4979-bbf7-aa7e7b0e1c8b" providerId="ADAL" clId="{2D05CECC-7D37-4E6B-A81B-DAA853B534DF}" dt="2020-05-14T08:42:17.878" v="467" actId="478"/>
          <ac:spMkLst>
            <pc:docMk/>
            <pc:sldMk cId="3577256962" sldId="320"/>
            <ac:spMk id="4" creationId="{130B3DDF-6265-4F84-AF4D-FEAFA989DE92}"/>
          </ac:spMkLst>
        </pc:spChg>
        <pc:grpChg chg="add mod">
          <ac:chgData name="Jacob Møller Jørgensen" userId="432f9b53-fa56-4979-bbf7-aa7e7b0e1c8b" providerId="ADAL" clId="{2D05CECC-7D37-4E6B-A81B-DAA853B534DF}" dt="2020-05-14T08:44:34.363" v="488" actId="1076"/>
          <ac:grpSpMkLst>
            <pc:docMk/>
            <pc:sldMk cId="3577256962" sldId="320"/>
            <ac:grpSpMk id="8" creationId="{D918E126-34D3-4B7C-9AC8-FF75675AC33C}"/>
          </ac:grpSpMkLst>
        </pc:grpChg>
        <pc:grpChg chg="add del mod">
          <ac:chgData name="Jacob Møller Jørgensen" userId="432f9b53-fa56-4979-bbf7-aa7e7b0e1c8b" providerId="ADAL" clId="{2D05CECC-7D37-4E6B-A81B-DAA853B534DF}" dt="2020-05-14T08:47:54.037" v="538" actId="21"/>
          <ac:grpSpMkLst>
            <pc:docMk/>
            <pc:sldMk cId="3577256962" sldId="320"/>
            <ac:grpSpMk id="12" creationId="{491C9784-CDFB-4B27-9F0F-2126F85E4337}"/>
          </ac:grpSpMkLst>
        </pc:grpChg>
        <pc:picChg chg="add mod">
          <ac:chgData name="Jacob Møller Jørgensen" userId="432f9b53-fa56-4979-bbf7-aa7e7b0e1c8b" providerId="ADAL" clId="{2D05CECC-7D37-4E6B-A81B-DAA853B534DF}" dt="2020-05-14T08:45:40.397" v="501" actId="164"/>
          <ac:picMkLst>
            <pc:docMk/>
            <pc:sldMk cId="3577256962" sldId="320"/>
            <ac:picMk id="5" creationId="{A9E51C34-A56D-4D3D-82C2-5BD95FD8119D}"/>
          </ac:picMkLst>
        </pc:picChg>
        <pc:picChg chg="add mod">
          <ac:chgData name="Jacob Møller Jørgensen" userId="432f9b53-fa56-4979-bbf7-aa7e7b0e1c8b" providerId="ADAL" clId="{2D05CECC-7D37-4E6B-A81B-DAA853B534DF}" dt="2020-05-14T08:47:37.005" v="528" actId="1038"/>
          <ac:picMkLst>
            <pc:docMk/>
            <pc:sldMk cId="3577256962" sldId="320"/>
            <ac:picMk id="6" creationId="{E0F17FAC-55C3-480C-B3AA-36FBA994261C}"/>
          </ac:picMkLst>
        </pc:picChg>
        <pc:picChg chg="add mod">
          <ac:chgData name="Jacob Møller Jørgensen" userId="432f9b53-fa56-4979-bbf7-aa7e7b0e1c8b" providerId="ADAL" clId="{2D05CECC-7D37-4E6B-A81B-DAA853B534DF}" dt="2020-05-14T08:47:44.141" v="536" actId="1038"/>
          <ac:picMkLst>
            <pc:docMk/>
            <pc:sldMk cId="3577256962" sldId="320"/>
            <ac:picMk id="7" creationId="{B9DC3290-FFE8-4C81-AB95-AFFA6BBD6887}"/>
          </ac:picMkLst>
        </pc:picChg>
      </pc:sldChg>
      <pc:sldChg chg="addSp new del">
        <pc:chgData name="Jacob Møller Jørgensen" userId="432f9b53-fa56-4979-bbf7-aa7e7b0e1c8b" providerId="ADAL" clId="{2D05CECC-7D37-4E6B-A81B-DAA853B534DF}" dt="2020-05-18T12:06:52.230" v="2671" actId="47"/>
        <pc:sldMkLst>
          <pc:docMk/>
          <pc:sldMk cId="567769872" sldId="321"/>
        </pc:sldMkLst>
        <pc:grpChg chg="add">
          <ac:chgData name="Jacob Møller Jørgensen" userId="432f9b53-fa56-4979-bbf7-aa7e7b0e1c8b" providerId="ADAL" clId="{2D05CECC-7D37-4E6B-A81B-DAA853B534DF}" dt="2020-05-14T11:42:02.224" v="1137"/>
          <ac:grpSpMkLst>
            <pc:docMk/>
            <pc:sldMk cId="567769872" sldId="321"/>
            <ac:grpSpMk id="5" creationId="{8CE08961-F40C-4C9F-B076-21CBC694A65F}"/>
          </ac:grpSpMkLst>
        </pc:grpChg>
        <pc:grpChg chg="add">
          <ac:chgData name="Jacob Møller Jørgensen" userId="432f9b53-fa56-4979-bbf7-aa7e7b0e1c8b" providerId="ADAL" clId="{2D05CECC-7D37-4E6B-A81B-DAA853B534DF}" dt="2020-05-14T11:42:02.224" v="1137"/>
          <ac:grpSpMkLst>
            <pc:docMk/>
            <pc:sldMk cId="567769872" sldId="321"/>
            <ac:grpSpMk id="9" creationId="{C8BCD1C3-D45F-4355-B280-B257F30C7CAD}"/>
          </ac:grpSpMkLst>
        </pc:grpChg>
        <pc:grpChg chg="add">
          <ac:chgData name="Jacob Møller Jørgensen" userId="432f9b53-fa56-4979-bbf7-aa7e7b0e1c8b" providerId="ADAL" clId="{2D05CECC-7D37-4E6B-A81B-DAA853B534DF}" dt="2020-05-14T11:42:02.224" v="1137"/>
          <ac:grpSpMkLst>
            <pc:docMk/>
            <pc:sldMk cId="567769872" sldId="321"/>
            <ac:grpSpMk id="13" creationId="{C76979EB-9405-49CB-A83D-082E3A24C808}"/>
          </ac:grpSpMkLst>
        </pc:grpChg>
        <pc:grpChg chg="add">
          <ac:chgData name="Jacob Møller Jørgensen" userId="432f9b53-fa56-4979-bbf7-aa7e7b0e1c8b" providerId="ADAL" clId="{2D05CECC-7D37-4E6B-A81B-DAA853B534DF}" dt="2020-05-14T11:42:02.224" v="1137"/>
          <ac:grpSpMkLst>
            <pc:docMk/>
            <pc:sldMk cId="567769872" sldId="321"/>
            <ac:grpSpMk id="19" creationId="{FDE284C4-DE8F-44D6-8A69-788008ECD3B6}"/>
          </ac:grpSpMkLst>
        </pc:grpChg>
        <pc:grpChg chg="add">
          <ac:chgData name="Jacob Møller Jørgensen" userId="432f9b53-fa56-4979-bbf7-aa7e7b0e1c8b" providerId="ADAL" clId="{2D05CECC-7D37-4E6B-A81B-DAA853B534DF}" dt="2020-05-14T11:42:02.224" v="1137"/>
          <ac:grpSpMkLst>
            <pc:docMk/>
            <pc:sldMk cId="567769872" sldId="321"/>
            <ac:grpSpMk id="22" creationId="{8786C406-B41D-414C-BD36-1613A9D5FC74}"/>
          </ac:grpSpMkLst>
        </pc:grpChg>
        <pc:picChg chg="add">
          <ac:chgData name="Jacob Møller Jørgensen" userId="432f9b53-fa56-4979-bbf7-aa7e7b0e1c8b" providerId="ADAL" clId="{2D05CECC-7D37-4E6B-A81B-DAA853B534DF}" dt="2020-05-14T11:42:02.224" v="1137"/>
          <ac:picMkLst>
            <pc:docMk/>
            <pc:sldMk cId="567769872" sldId="321"/>
            <ac:picMk id="17" creationId="{A5069D1D-84C5-4B47-8B2D-B35B161565EE}"/>
          </ac:picMkLst>
        </pc:picChg>
        <pc:picChg chg="add">
          <ac:chgData name="Jacob Møller Jørgensen" userId="432f9b53-fa56-4979-bbf7-aa7e7b0e1c8b" providerId="ADAL" clId="{2D05CECC-7D37-4E6B-A81B-DAA853B534DF}" dt="2020-05-14T11:42:02.224" v="1137"/>
          <ac:picMkLst>
            <pc:docMk/>
            <pc:sldMk cId="567769872" sldId="321"/>
            <ac:picMk id="18" creationId="{7287E611-6861-4673-BC08-63C13D51DA99}"/>
          </ac:picMkLst>
        </pc:picChg>
      </pc:sldChg>
      <pc:sldMasterChg chg="addSp delSp modSp mod setBg modSldLayout">
        <pc:chgData name="Jacob Møller Jørgensen" userId="432f9b53-fa56-4979-bbf7-aa7e7b0e1c8b" providerId="ADAL" clId="{2D05CECC-7D37-4E6B-A81B-DAA853B534DF}" dt="2020-05-29T07:46:46.175" v="4052"/>
        <pc:sldMasterMkLst>
          <pc:docMk/>
          <pc:sldMasterMk cId="2497570291" sldId="2147483738"/>
        </pc:sldMasterMkLst>
        <pc:spChg chg="mod">
          <ac:chgData name="Jacob Møller Jørgensen" userId="432f9b53-fa56-4979-bbf7-aa7e7b0e1c8b" providerId="ADAL" clId="{2D05CECC-7D37-4E6B-A81B-DAA853B534DF}" dt="2020-05-14T08:04:50.345" v="314" actId="20577"/>
          <ac:spMkLst>
            <pc:docMk/>
            <pc:sldMasterMk cId="2497570291" sldId="2147483738"/>
            <ac:spMk id="3" creationId="{9D93B3DC-4811-4D93-AC19-FA7E993BC4BD}"/>
          </ac:spMkLst>
        </pc:spChg>
        <pc:spChg chg="del">
          <ac:chgData name="Jacob Møller Jørgensen" userId="432f9b53-fa56-4979-bbf7-aa7e7b0e1c8b" providerId="ADAL" clId="{2D05CECC-7D37-4E6B-A81B-DAA853B534DF}" dt="2020-05-14T11:16:30.316" v="1131" actId="478"/>
          <ac:spMkLst>
            <pc:docMk/>
            <pc:sldMasterMk cId="2497570291" sldId="2147483738"/>
            <ac:spMk id="31" creationId="{5E1E4209-5056-470B-AD5C-7D61D021B2EC}"/>
          </ac:spMkLst>
        </pc:spChg>
        <pc:spChg chg="add del mod">
          <ac:chgData name="Jacob Møller Jørgensen" userId="432f9b53-fa56-4979-bbf7-aa7e7b0e1c8b" providerId="ADAL" clId="{2D05CECC-7D37-4E6B-A81B-DAA853B534DF}" dt="2020-05-14T10:36:16.876" v="894" actId="478"/>
          <ac:spMkLst>
            <pc:docMk/>
            <pc:sldMasterMk cId="2497570291" sldId="2147483738"/>
            <ac:spMk id="32" creationId="{1696A945-7283-48C8-8166-1F18AF3D4496}"/>
          </ac:spMkLst>
        </pc:spChg>
        <pc:spChg chg="add mod ord">
          <ac:chgData name="Jacob Møller Jørgensen" userId="432f9b53-fa56-4979-bbf7-aa7e7b0e1c8b" providerId="ADAL" clId="{2D05CECC-7D37-4E6B-A81B-DAA853B534DF}" dt="2020-05-14T11:14:40.471" v="1111" actId="207"/>
          <ac:spMkLst>
            <pc:docMk/>
            <pc:sldMasterMk cId="2497570291" sldId="2147483738"/>
            <ac:spMk id="32" creationId="{63165BBC-A8D3-41AA-9969-F877C5112405}"/>
          </ac:spMkLst>
        </pc:spChg>
        <pc:spChg chg="add">
          <ac:chgData name="Jacob Møller Jørgensen" userId="432f9b53-fa56-4979-bbf7-aa7e7b0e1c8b" providerId="ADAL" clId="{2D05CECC-7D37-4E6B-A81B-DAA853B534DF}" dt="2020-05-14T11:16:27.331" v="1130"/>
          <ac:spMkLst>
            <pc:docMk/>
            <pc:sldMasterMk cId="2497570291" sldId="2147483738"/>
            <ac:spMk id="33" creationId="{C8121452-5BA5-428F-8D88-3D94E1892443}"/>
          </ac:spMkLst>
        </pc:spChg>
        <pc:sldLayoutChg chg="addSp delSp modSp mod">
          <pc:chgData name="Jacob Møller Jørgensen" userId="432f9b53-fa56-4979-bbf7-aa7e7b0e1c8b" providerId="ADAL" clId="{2D05CECC-7D37-4E6B-A81B-DAA853B534DF}" dt="2020-05-14T11:10:31.563" v="1038"/>
          <pc:sldLayoutMkLst>
            <pc:docMk/>
            <pc:sldMasterMk cId="2497570291" sldId="2147483738"/>
            <pc:sldLayoutMk cId="134490056" sldId="2147483739"/>
          </pc:sldLayoutMkLst>
          <pc:spChg chg="add del mod ord">
            <ac:chgData name="Jacob Møller Jørgensen" userId="432f9b53-fa56-4979-bbf7-aa7e7b0e1c8b" providerId="ADAL" clId="{2D05CECC-7D37-4E6B-A81B-DAA853B534DF}" dt="2020-05-14T11:10:31.563" v="1038"/>
            <ac:spMkLst>
              <pc:docMk/>
              <pc:sldMasterMk cId="2497570291" sldId="2147483738"/>
              <pc:sldLayoutMk cId="134490056" sldId="2147483739"/>
              <ac:spMk id="7" creationId="{630DCE79-C466-406B-8956-9A9DCF35FA4A}"/>
            </ac:spMkLst>
          </pc:spChg>
        </pc:sldLayoutChg>
        <pc:sldLayoutChg chg="addSp delSp modSp mod">
          <pc:chgData name="Jacob Møller Jørgensen" userId="432f9b53-fa56-4979-bbf7-aa7e7b0e1c8b" providerId="ADAL" clId="{2D05CECC-7D37-4E6B-A81B-DAA853B534DF}" dt="2020-05-14T10:34:02.438" v="889" actId="21"/>
          <pc:sldLayoutMkLst>
            <pc:docMk/>
            <pc:sldMasterMk cId="2497570291" sldId="2147483738"/>
            <pc:sldLayoutMk cId="3281190264" sldId="2147483742"/>
          </pc:sldLayoutMkLst>
          <pc:spChg chg="add del mod">
            <ac:chgData name="Jacob Møller Jørgensen" userId="432f9b53-fa56-4979-bbf7-aa7e7b0e1c8b" providerId="ADAL" clId="{2D05CECC-7D37-4E6B-A81B-DAA853B534DF}" dt="2020-05-14T10:34:02.438" v="889" actId="21"/>
            <ac:spMkLst>
              <pc:docMk/>
              <pc:sldMasterMk cId="2497570291" sldId="2147483738"/>
              <pc:sldLayoutMk cId="3281190264" sldId="2147483742"/>
              <ac:spMk id="6" creationId="{8E93F0C3-C4DE-4937-A17C-298EFD05D424}"/>
            </ac:spMkLst>
          </pc:spChg>
        </pc:sldLayoutChg>
        <pc:sldLayoutChg chg="delSp modSp mod">
          <pc:chgData name="Jacob Møller Jørgensen" userId="432f9b53-fa56-4979-bbf7-aa7e7b0e1c8b" providerId="ADAL" clId="{2D05CECC-7D37-4E6B-A81B-DAA853B534DF}" dt="2020-05-14T11:17:07.035" v="1132" actId="478"/>
          <pc:sldLayoutMkLst>
            <pc:docMk/>
            <pc:sldMasterMk cId="2497570291" sldId="2147483738"/>
            <pc:sldLayoutMk cId="2962063943" sldId="2147483743"/>
          </pc:sldLayoutMkLst>
          <pc:spChg chg="mod">
            <ac:chgData name="Jacob Møller Jørgensen" userId="432f9b53-fa56-4979-bbf7-aa7e7b0e1c8b" providerId="ADAL" clId="{2D05CECC-7D37-4E6B-A81B-DAA853B534DF}" dt="2020-05-14T07:55:11.626" v="284" actId="207"/>
            <ac:spMkLst>
              <pc:docMk/>
              <pc:sldMasterMk cId="2497570291" sldId="2147483738"/>
              <pc:sldLayoutMk cId="2962063943" sldId="2147483743"/>
              <ac:spMk id="2" creationId="{8DBDC34A-ED33-4770-AD57-31A1369BBD96}"/>
            </ac:spMkLst>
          </pc:spChg>
          <pc:spChg chg="mod">
            <ac:chgData name="Jacob Møller Jørgensen" userId="432f9b53-fa56-4979-bbf7-aa7e7b0e1c8b" providerId="ADAL" clId="{2D05CECC-7D37-4E6B-A81B-DAA853B534DF}" dt="2020-05-14T07:58:20.854" v="289" actId="207"/>
            <ac:spMkLst>
              <pc:docMk/>
              <pc:sldMasterMk cId="2497570291" sldId="2147483738"/>
              <pc:sldLayoutMk cId="2962063943" sldId="2147483743"/>
              <ac:spMk id="3" creationId="{D597CD3B-BB3F-4123-A6D5-F404D0F15DB3}"/>
            </ac:spMkLst>
          </pc:spChg>
          <pc:spChg chg="mod">
            <ac:chgData name="Jacob Møller Jørgensen" userId="432f9b53-fa56-4979-bbf7-aa7e7b0e1c8b" providerId="ADAL" clId="{2D05CECC-7D37-4E6B-A81B-DAA853B534DF}" dt="2020-05-14T07:54:29.794" v="281" actId="208"/>
            <ac:spMkLst>
              <pc:docMk/>
              <pc:sldMasterMk cId="2497570291" sldId="2147483738"/>
              <pc:sldLayoutMk cId="2962063943" sldId="2147483743"/>
              <ac:spMk id="5" creationId="{90733262-A669-47D1-8DBF-D179111C4EB1}"/>
            </ac:spMkLst>
          </pc:spChg>
          <pc:spChg chg="del mod">
            <ac:chgData name="Jacob Møller Jørgensen" userId="432f9b53-fa56-4979-bbf7-aa7e7b0e1c8b" providerId="ADAL" clId="{2D05CECC-7D37-4E6B-A81B-DAA853B534DF}" dt="2020-05-14T11:17:07.035" v="1132" actId="478"/>
            <ac:spMkLst>
              <pc:docMk/>
              <pc:sldMasterMk cId="2497570291" sldId="2147483738"/>
              <pc:sldLayoutMk cId="2962063943" sldId="2147483743"/>
              <ac:spMk id="9" creationId="{62433565-2709-4FF4-864F-2D877DC46B68}"/>
            </ac:spMkLst>
          </pc:spChg>
          <pc:spChg chg="mod">
            <ac:chgData name="Jacob Møller Jørgensen" userId="432f9b53-fa56-4979-bbf7-aa7e7b0e1c8b" providerId="ADAL" clId="{2D05CECC-7D37-4E6B-A81B-DAA853B534DF}" dt="2020-05-14T07:54:41.276" v="282" actId="208"/>
            <ac:spMkLst>
              <pc:docMk/>
              <pc:sldMasterMk cId="2497570291" sldId="2147483738"/>
              <pc:sldLayoutMk cId="2962063943" sldId="2147483743"/>
              <ac:spMk id="10" creationId="{A6A32343-947B-449D-A862-7094FD0502D5}"/>
            </ac:spMkLst>
          </pc:spChg>
          <pc:spChg chg="mod">
            <ac:chgData name="Jacob Møller Jørgensen" userId="432f9b53-fa56-4979-bbf7-aa7e7b0e1c8b" providerId="ADAL" clId="{2D05CECC-7D37-4E6B-A81B-DAA853B534DF}" dt="2020-05-14T07:54:48.518" v="283" actId="208"/>
            <ac:spMkLst>
              <pc:docMk/>
              <pc:sldMasterMk cId="2497570291" sldId="2147483738"/>
              <pc:sldLayoutMk cId="2962063943" sldId="2147483743"/>
              <ac:spMk id="11" creationId="{9AD18E9F-9BE4-4C3C-8C93-6DDC174B6895}"/>
            </ac:spMkLst>
          </pc:spChg>
          <pc:picChg chg="mod">
            <ac:chgData name="Jacob Møller Jørgensen" userId="432f9b53-fa56-4979-bbf7-aa7e7b0e1c8b" providerId="ADAL" clId="{2D05CECC-7D37-4E6B-A81B-DAA853B534DF}" dt="2020-05-14T07:49:06.009" v="271" actId="207"/>
            <ac:picMkLst>
              <pc:docMk/>
              <pc:sldMasterMk cId="2497570291" sldId="2147483738"/>
              <pc:sldLayoutMk cId="2962063943" sldId="2147483743"/>
              <ac:picMk id="15" creationId="{E43C353F-31D1-4CF5-9908-C20FD85B88C0}"/>
            </ac:picMkLst>
          </pc:picChg>
          <pc:picChg chg="mod">
            <ac:chgData name="Jacob Møller Jørgensen" userId="432f9b53-fa56-4979-bbf7-aa7e7b0e1c8b" providerId="ADAL" clId="{2D05CECC-7D37-4E6B-A81B-DAA853B534DF}" dt="2020-05-14T07:49:11.716" v="272" actId="207"/>
            <ac:picMkLst>
              <pc:docMk/>
              <pc:sldMasterMk cId="2497570291" sldId="2147483738"/>
              <pc:sldLayoutMk cId="2962063943" sldId="2147483743"/>
              <ac:picMk id="21" creationId="{C5DFBDEA-18CF-4427-9E69-3CD2E8A12763}"/>
            </ac:picMkLst>
          </pc:picChg>
        </pc:sldLayoutChg>
      </pc:sldMasterChg>
    </pc:docChg>
  </pc:docChgLst>
  <pc:docChgLst>
    <pc:chgData name="Jacob Møller Jørgensen" userId="432f9b53-fa56-4979-bbf7-aa7e7b0e1c8b" providerId="ADAL" clId="{1CB94A85-7187-4A63-BADF-69A53A1E7244}"/>
    <pc:docChg chg="undo custSel modSld">
      <pc:chgData name="Jacob Møller Jørgensen" userId="432f9b53-fa56-4979-bbf7-aa7e7b0e1c8b" providerId="ADAL" clId="{1CB94A85-7187-4A63-BADF-69A53A1E7244}" dt="2021-02-11T12:39:07.471" v="34" actId="207"/>
      <pc:docMkLst>
        <pc:docMk/>
      </pc:docMkLst>
      <pc:sldChg chg="modSp mod">
        <pc:chgData name="Jacob Møller Jørgensen" userId="432f9b53-fa56-4979-bbf7-aa7e7b0e1c8b" providerId="ADAL" clId="{1CB94A85-7187-4A63-BADF-69A53A1E7244}" dt="2021-02-11T12:28:42.530" v="4" actId="20577"/>
        <pc:sldMkLst>
          <pc:docMk/>
          <pc:sldMk cId="2204302381" sldId="258"/>
        </pc:sldMkLst>
        <pc:spChg chg="mod">
          <ac:chgData name="Jacob Møller Jørgensen" userId="432f9b53-fa56-4979-bbf7-aa7e7b0e1c8b" providerId="ADAL" clId="{1CB94A85-7187-4A63-BADF-69A53A1E7244}" dt="2021-02-11T12:28:42.530" v="4" actId="20577"/>
          <ac:spMkLst>
            <pc:docMk/>
            <pc:sldMk cId="2204302381" sldId="258"/>
            <ac:spMk id="2" creationId="{D50A9568-E118-4069-8569-40B0A9C735E7}"/>
          </ac:spMkLst>
        </pc:spChg>
      </pc:sldChg>
      <pc:sldChg chg="modSp mod">
        <pc:chgData name="Jacob Møller Jørgensen" userId="432f9b53-fa56-4979-bbf7-aa7e7b0e1c8b" providerId="ADAL" clId="{1CB94A85-7187-4A63-BADF-69A53A1E7244}" dt="2021-02-11T12:37:53.053" v="5" actId="207"/>
        <pc:sldMkLst>
          <pc:docMk/>
          <pc:sldMk cId="1204709582" sldId="316"/>
        </pc:sldMkLst>
        <pc:spChg chg="mod">
          <ac:chgData name="Jacob Møller Jørgensen" userId="432f9b53-fa56-4979-bbf7-aa7e7b0e1c8b" providerId="ADAL" clId="{1CB94A85-7187-4A63-BADF-69A53A1E7244}" dt="2021-02-11T12:37:53.053" v="5" actId="207"/>
          <ac:spMkLst>
            <pc:docMk/>
            <pc:sldMk cId="1204709582" sldId="316"/>
            <ac:spMk id="3" creationId="{8BA54EF6-C204-46BF-BE19-97D9C8F46882}"/>
          </ac:spMkLst>
        </pc:spChg>
      </pc:sldChg>
      <pc:sldChg chg="modSp mod">
        <pc:chgData name="Jacob Møller Jørgensen" userId="432f9b53-fa56-4979-bbf7-aa7e7b0e1c8b" providerId="ADAL" clId="{1CB94A85-7187-4A63-BADF-69A53A1E7244}" dt="2021-02-11T12:39:07.471" v="34" actId="207"/>
        <pc:sldMkLst>
          <pc:docMk/>
          <pc:sldMk cId="1907899020" sldId="319"/>
        </pc:sldMkLst>
        <pc:spChg chg="mod">
          <ac:chgData name="Jacob Møller Jørgensen" userId="432f9b53-fa56-4979-bbf7-aa7e7b0e1c8b" providerId="ADAL" clId="{1CB94A85-7187-4A63-BADF-69A53A1E7244}" dt="2021-02-11T12:39:07.471" v="34" actId="207"/>
          <ac:spMkLst>
            <pc:docMk/>
            <pc:sldMk cId="1907899020" sldId="319"/>
            <ac:spMk id="3" creationId="{8BA54EF6-C204-46BF-BE19-97D9C8F46882}"/>
          </ac:spMkLst>
        </pc:spChg>
      </pc:sldChg>
    </pc:docChg>
  </pc:docChgLst>
  <pc:docChgLst>
    <pc:chgData name="Jacob Møller Jørgensen" userId="432f9b53-fa56-4979-bbf7-aa7e7b0e1c8b" providerId="ADAL" clId="{1D0DD4C0-60D5-4741-894C-537BADCD0E2F}"/>
    <pc:docChg chg="undo redo custSel addSld delSld modSld sldOrd addMainMaster modMainMaster">
      <pc:chgData name="Jacob Møller Jørgensen" userId="432f9b53-fa56-4979-bbf7-aa7e7b0e1c8b" providerId="ADAL" clId="{1D0DD4C0-60D5-4741-894C-537BADCD0E2F}" dt="2020-05-12T12:48:01.273" v="8764" actId="207"/>
      <pc:docMkLst>
        <pc:docMk/>
      </pc:docMkLst>
      <pc:sldChg chg="modSp mod">
        <pc:chgData name="Jacob Møller Jørgensen" userId="432f9b53-fa56-4979-bbf7-aa7e7b0e1c8b" providerId="ADAL" clId="{1D0DD4C0-60D5-4741-894C-537BADCD0E2F}" dt="2020-05-12T12:23:47.500" v="8668" actId="207"/>
        <pc:sldMkLst>
          <pc:docMk/>
          <pc:sldMk cId="3569341426" sldId="257"/>
        </pc:sldMkLst>
        <pc:spChg chg="mod">
          <ac:chgData name="Jacob Møller Jørgensen" userId="432f9b53-fa56-4979-bbf7-aa7e7b0e1c8b" providerId="ADAL" clId="{1D0DD4C0-60D5-4741-894C-537BADCD0E2F}" dt="2020-05-12T12:23:22.280" v="8630" actId="20577"/>
          <ac:spMkLst>
            <pc:docMk/>
            <pc:sldMk cId="3569341426" sldId="257"/>
            <ac:spMk id="2" creationId="{4262A11B-33B3-4286-8ADF-E48F250F78DD}"/>
          </ac:spMkLst>
        </pc:spChg>
        <pc:spChg chg="mod">
          <ac:chgData name="Jacob Møller Jørgensen" userId="432f9b53-fa56-4979-bbf7-aa7e7b0e1c8b" providerId="ADAL" clId="{1D0DD4C0-60D5-4741-894C-537BADCD0E2F}" dt="2020-05-12T12:23:47.500" v="8668" actId="207"/>
          <ac:spMkLst>
            <pc:docMk/>
            <pc:sldMk cId="3569341426" sldId="257"/>
            <ac:spMk id="3" creationId="{AF08D9C4-E8B9-436A-BE1B-AD67AA09EC97}"/>
          </ac:spMkLst>
        </pc:spChg>
      </pc:sldChg>
      <pc:sldChg chg="addSp delSp modSp mod">
        <pc:chgData name="Jacob Møller Jørgensen" userId="432f9b53-fa56-4979-bbf7-aa7e7b0e1c8b" providerId="ADAL" clId="{1D0DD4C0-60D5-4741-894C-537BADCD0E2F}" dt="2020-05-12T12:48:01.273" v="8764" actId="207"/>
        <pc:sldMkLst>
          <pc:docMk/>
          <pc:sldMk cId="2204302381" sldId="258"/>
        </pc:sldMkLst>
        <pc:spChg chg="mod">
          <ac:chgData name="Jacob Møller Jørgensen" userId="432f9b53-fa56-4979-bbf7-aa7e7b0e1c8b" providerId="ADAL" clId="{1D0DD4C0-60D5-4741-894C-537BADCD0E2F}" dt="2020-05-12T11:44:15.898" v="7926" actId="20577"/>
          <ac:spMkLst>
            <pc:docMk/>
            <pc:sldMk cId="2204302381" sldId="258"/>
            <ac:spMk id="2" creationId="{D50A9568-E118-4069-8569-40B0A9C735E7}"/>
          </ac:spMkLst>
        </pc:spChg>
        <pc:spChg chg="del mod">
          <ac:chgData name="Jacob Møller Jørgensen" userId="432f9b53-fa56-4979-bbf7-aa7e7b0e1c8b" providerId="ADAL" clId="{1D0DD4C0-60D5-4741-894C-537BADCD0E2F}" dt="2020-05-11T13:00:58.097" v="1802" actId="478"/>
          <ac:spMkLst>
            <pc:docMk/>
            <pc:sldMk cId="2204302381" sldId="258"/>
            <ac:spMk id="3" creationId="{8B33749C-4D27-436B-9CD3-7609840A3B75}"/>
          </ac:spMkLst>
        </pc:spChg>
        <pc:spChg chg="del mod">
          <ac:chgData name="Jacob Møller Jørgensen" userId="432f9b53-fa56-4979-bbf7-aa7e7b0e1c8b" providerId="ADAL" clId="{1D0DD4C0-60D5-4741-894C-537BADCD0E2F}" dt="2020-05-11T13:00:55.804" v="1801" actId="478"/>
          <ac:spMkLst>
            <pc:docMk/>
            <pc:sldMk cId="2204302381" sldId="258"/>
            <ac:spMk id="4" creationId="{5DA2F5CF-E19A-42B4-8290-A32C0F27CF76}"/>
          </ac:spMkLst>
        </pc:spChg>
        <pc:spChg chg="mod topLvl">
          <ac:chgData name="Jacob Møller Jørgensen" userId="432f9b53-fa56-4979-bbf7-aa7e7b0e1c8b" providerId="ADAL" clId="{1D0DD4C0-60D5-4741-894C-537BADCD0E2F}" dt="2020-05-11T12:31:58.752" v="702" actId="338"/>
          <ac:spMkLst>
            <pc:docMk/>
            <pc:sldMk cId="2204302381" sldId="258"/>
            <ac:spMk id="7" creationId="{AD5811D6-D689-42D4-8F01-341D206E6670}"/>
          </ac:spMkLst>
        </pc:spChg>
        <pc:spChg chg="mod topLvl">
          <ac:chgData name="Jacob Møller Jørgensen" userId="432f9b53-fa56-4979-bbf7-aa7e7b0e1c8b" providerId="ADAL" clId="{1D0DD4C0-60D5-4741-894C-537BADCD0E2F}" dt="2020-05-11T12:31:58.752" v="702" actId="338"/>
          <ac:spMkLst>
            <pc:docMk/>
            <pc:sldMk cId="2204302381" sldId="258"/>
            <ac:spMk id="8" creationId="{F3CAC474-1689-4393-84E8-E9C99B7E56E5}"/>
          </ac:spMkLst>
        </pc:spChg>
        <pc:spChg chg="add mod">
          <ac:chgData name="Jacob Møller Jørgensen" userId="432f9b53-fa56-4979-bbf7-aa7e7b0e1c8b" providerId="ADAL" clId="{1D0DD4C0-60D5-4741-894C-537BADCD0E2F}" dt="2020-05-11T09:45:43.524" v="277" actId="571"/>
          <ac:spMkLst>
            <pc:docMk/>
            <pc:sldMk cId="2204302381" sldId="258"/>
            <ac:spMk id="10" creationId="{ADEA13CC-4295-4F8B-97D9-A72AF1763DC5}"/>
          </ac:spMkLst>
        </pc:spChg>
        <pc:spChg chg="add del mod">
          <ac:chgData name="Jacob Møller Jørgensen" userId="432f9b53-fa56-4979-bbf7-aa7e7b0e1c8b" providerId="ADAL" clId="{1D0DD4C0-60D5-4741-894C-537BADCD0E2F}" dt="2020-05-11T12:28:17.133" v="611" actId="767"/>
          <ac:spMkLst>
            <pc:docMk/>
            <pc:sldMk cId="2204302381" sldId="258"/>
            <ac:spMk id="15" creationId="{D51C2FE8-0F7C-40BB-85ED-011E406F405B}"/>
          </ac:spMkLst>
        </pc:spChg>
        <pc:spChg chg="add del mod">
          <ac:chgData name="Jacob Møller Jørgensen" userId="432f9b53-fa56-4979-bbf7-aa7e7b0e1c8b" providerId="ADAL" clId="{1D0DD4C0-60D5-4741-894C-537BADCD0E2F}" dt="2020-05-11T13:00:53.755" v="1800" actId="478"/>
          <ac:spMkLst>
            <pc:docMk/>
            <pc:sldMk cId="2204302381" sldId="258"/>
            <ac:spMk id="16" creationId="{75483C00-0CBF-4523-B0C4-9CF63E21C266}"/>
          </ac:spMkLst>
        </pc:spChg>
        <pc:spChg chg="add del mod">
          <ac:chgData name="Jacob Møller Jørgensen" userId="432f9b53-fa56-4979-bbf7-aa7e7b0e1c8b" providerId="ADAL" clId="{1D0DD4C0-60D5-4741-894C-537BADCD0E2F}" dt="2020-05-11T13:00:52.448" v="1799" actId="478"/>
          <ac:spMkLst>
            <pc:docMk/>
            <pc:sldMk cId="2204302381" sldId="258"/>
            <ac:spMk id="17" creationId="{280C8560-61EF-4A50-9D63-769F4E650AA6}"/>
          </ac:spMkLst>
        </pc:spChg>
        <pc:spChg chg="add mod">
          <ac:chgData name="Jacob Møller Jørgensen" userId="432f9b53-fa56-4979-bbf7-aa7e7b0e1c8b" providerId="ADAL" clId="{1D0DD4C0-60D5-4741-894C-537BADCD0E2F}" dt="2020-05-11T13:31:17.012" v="2823" actId="14100"/>
          <ac:spMkLst>
            <pc:docMk/>
            <pc:sldMk cId="2204302381" sldId="258"/>
            <ac:spMk id="19" creationId="{4834846E-2999-461E-8BEC-D48EEE0774E3}"/>
          </ac:spMkLst>
        </pc:spChg>
        <pc:spChg chg="add del mod">
          <ac:chgData name="Jacob Møller Jørgensen" userId="432f9b53-fa56-4979-bbf7-aa7e7b0e1c8b" providerId="ADAL" clId="{1D0DD4C0-60D5-4741-894C-537BADCD0E2F}" dt="2020-05-11T12:58:07.071" v="1706" actId="478"/>
          <ac:spMkLst>
            <pc:docMk/>
            <pc:sldMk cId="2204302381" sldId="258"/>
            <ac:spMk id="20" creationId="{69A57DD1-B98D-4635-8E41-F97697F056F6}"/>
          </ac:spMkLst>
        </pc:spChg>
        <pc:spChg chg="add mod">
          <ac:chgData name="Jacob Møller Jørgensen" userId="432f9b53-fa56-4979-bbf7-aa7e7b0e1c8b" providerId="ADAL" clId="{1D0DD4C0-60D5-4741-894C-537BADCD0E2F}" dt="2020-05-12T11:42:25.774" v="7855" actId="14100"/>
          <ac:spMkLst>
            <pc:docMk/>
            <pc:sldMk cId="2204302381" sldId="258"/>
            <ac:spMk id="21" creationId="{2E62F70D-8513-4678-AC23-CEFDC170EE5F}"/>
          </ac:spMkLst>
        </pc:spChg>
        <pc:spChg chg="add del mod">
          <ac:chgData name="Jacob Møller Jørgensen" userId="432f9b53-fa56-4979-bbf7-aa7e7b0e1c8b" providerId="ADAL" clId="{1D0DD4C0-60D5-4741-894C-537BADCD0E2F}" dt="2020-05-11T12:49:01.786" v="977" actId="478"/>
          <ac:spMkLst>
            <pc:docMk/>
            <pc:sldMk cId="2204302381" sldId="258"/>
            <ac:spMk id="23" creationId="{67AC0D7F-1AC4-4110-9DDE-65895BB41AE8}"/>
          </ac:spMkLst>
        </pc:spChg>
        <pc:spChg chg="add del mod">
          <ac:chgData name="Jacob Møller Jørgensen" userId="432f9b53-fa56-4979-bbf7-aa7e7b0e1c8b" providerId="ADAL" clId="{1D0DD4C0-60D5-4741-894C-537BADCD0E2F}" dt="2020-05-11T13:31:06.655" v="2821" actId="14100"/>
          <ac:spMkLst>
            <pc:docMk/>
            <pc:sldMk cId="2204302381" sldId="258"/>
            <ac:spMk id="24" creationId="{9B9ADE24-3A01-45F0-A853-88FD6B1CEDCE}"/>
          </ac:spMkLst>
        </pc:spChg>
        <pc:spChg chg="add del mod">
          <ac:chgData name="Jacob Møller Jørgensen" userId="432f9b53-fa56-4979-bbf7-aa7e7b0e1c8b" providerId="ADAL" clId="{1D0DD4C0-60D5-4741-894C-537BADCD0E2F}" dt="2020-05-11T13:01:04.743" v="1804" actId="478"/>
          <ac:spMkLst>
            <pc:docMk/>
            <pc:sldMk cId="2204302381" sldId="258"/>
            <ac:spMk id="26" creationId="{CBA36873-CE06-4670-8FDB-E7B2BC814A83}"/>
          </ac:spMkLst>
        </pc:spChg>
        <pc:spChg chg="add del mod">
          <ac:chgData name="Jacob Møller Jørgensen" userId="432f9b53-fa56-4979-bbf7-aa7e7b0e1c8b" providerId="ADAL" clId="{1D0DD4C0-60D5-4741-894C-537BADCD0E2F}" dt="2020-05-11T13:01:01.698" v="1803" actId="478"/>
          <ac:spMkLst>
            <pc:docMk/>
            <pc:sldMk cId="2204302381" sldId="258"/>
            <ac:spMk id="28" creationId="{5A5B0B16-2B8D-42CF-9FE5-D5A142F2B50D}"/>
          </ac:spMkLst>
        </pc:spChg>
        <pc:spChg chg="add del mod">
          <ac:chgData name="Jacob Møller Jørgensen" userId="432f9b53-fa56-4979-bbf7-aa7e7b0e1c8b" providerId="ADAL" clId="{1D0DD4C0-60D5-4741-894C-537BADCD0E2F}" dt="2020-05-11T13:07:55.867" v="1906"/>
          <ac:spMkLst>
            <pc:docMk/>
            <pc:sldMk cId="2204302381" sldId="258"/>
            <ac:spMk id="29" creationId="{AB6FBFA0-E7EA-4F88-9791-B5B09D69D659}"/>
          </ac:spMkLst>
        </pc:spChg>
        <pc:spChg chg="add del">
          <ac:chgData name="Jacob Møller Jørgensen" userId="432f9b53-fa56-4979-bbf7-aa7e7b0e1c8b" providerId="ADAL" clId="{1D0DD4C0-60D5-4741-894C-537BADCD0E2F}" dt="2020-05-11T13:07:49.409" v="1903"/>
          <ac:spMkLst>
            <pc:docMk/>
            <pc:sldMk cId="2204302381" sldId="258"/>
            <ac:spMk id="30" creationId="{185C3A99-6CCF-4B87-ABC4-137A4A71CA9A}"/>
          </ac:spMkLst>
        </pc:spChg>
        <pc:spChg chg="add del">
          <ac:chgData name="Jacob Møller Jørgensen" userId="432f9b53-fa56-4979-bbf7-aa7e7b0e1c8b" providerId="ADAL" clId="{1D0DD4C0-60D5-4741-894C-537BADCD0E2F}" dt="2020-05-11T13:08:03.618" v="1908"/>
          <ac:spMkLst>
            <pc:docMk/>
            <pc:sldMk cId="2204302381" sldId="258"/>
            <ac:spMk id="31" creationId="{1086999E-990F-4506-928C-5557C9259889}"/>
          </ac:spMkLst>
        </pc:spChg>
        <pc:spChg chg="add del mod">
          <ac:chgData name="Jacob Møller Jørgensen" userId="432f9b53-fa56-4979-bbf7-aa7e7b0e1c8b" providerId="ADAL" clId="{1D0DD4C0-60D5-4741-894C-537BADCD0E2F}" dt="2020-05-11T13:25:37.048" v="2668" actId="1036"/>
          <ac:spMkLst>
            <pc:docMk/>
            <pc:sldMk cId="2204302381" sldId="258"/>
            <ac:spMk id="32" creationId="{305267A4-8289-457E-909D-2EB970CD0B70}"/>
          </ac:spMkLst>
        </pc:spChg>
        <pc:spChg chg="add mod">
          <ac:chgData name="Jacob Møller Jørgensen" userId="432f9b53-fa56-4979-bbf7-aa7e7b0e1c8b" providerId="ADAL" clId="{1D0DD4C0-60D5-4741-894C-537BADCD0E2F}" dt="2020-05-12T11:45:57.835" v="7938" actId="20577"/>
          <ac:spMkLst>
            <pc:docMk/>
            <pc:sldMk cId="2204302381" sldId="258"/>
            <ac:spMk id="33" creationId="{D50D67CA-8D1E-4006-ACD3-DD446D8DD767}"/>
          </ac:spMkLst>
        </pc:spChg>
        <pc:spChg chg="add del mod">
          <ac:chgData name="Jacob Møller Jørgensen" userId="432f9b53-fa56-4979-bbf7-aa7e7b0e1c8b" providerId="ADAL" clId="{1D0DD4C0-60D5-4741-894C-537BADCD0E2F}" dt="2020-05-11T13:26:37.619" v="2679"/>
          <ac:spMkLst>
            <pc:docMk/>
            <pc:sldMk cId="2204302381" sldId="258"/>
            <ac:spMk id="35" creationId="{96B5786C-D465-4139-8937-5E6653C6B390}"/>
          </ac:spMkLst>
        </pc:spChg>
        <pc:spChg chg="add mod">
          <ac:chgData name="Jacob Møller Jørgensen" userId="432f9b53-fa56-4979-bbf7-aa7e7b0e1c8b" providerId="ADAL" clId="{1D0DD4C0-60D5-4741-894C-537BADCD0E2F}" dt="2020-05-12T07:38:16.472" v="3883" actId="2711"/>
          <ac:spMkLst>
            <pc:docMk/>
            <pc:sldMk cId="2204302381" sldId="258"/>
            <ac:spMk id="36" creationId="{386FAAF3-7D3E-43B3-8A5C-24D0B346B6D0}"/>
          </ac:spMkLst>
        </pc:spChg>
        <pc:spChg chg="add mod">
          <ac:chgData name="Jacob Møller Jørgensen" userId="432f9b53-fa56-4979-bbf7-aa7e7b0e1c8b" providerId="ADAL" clId="{1D0DD4C0-60D5-4741-894C-537BADCD0E2F}" dt="2020-05-11T13:31:46.397" v="2841" actId="14100"/>
          <ac:spMkLst>
            <pc:docMk/>
            <pc:sldMk cId="2204302381" sldId="258"/>
            <ac:spMk id="37" creationId="{C3E42E77-575A-42A8-9C4A-BF2A3CBC0031}"/>
          </ac:spMkLst>
        </pc:spChg>
        <pc:spChg chg="add mod">
          <ac:chgData name="Jacob Møller Jørgensen" userId="432f9b53-fa56-4979-bbf7-aa7e7b0e1c8b" providerId="ADAL" clId="{1D0DD4C0-60D5-4741-894C-537BADCD0E2F}" dt="2020-05-12T12:48:01.273" v="8764" actId="207"/>
          <ac:spMkLst>
            <pc:docMk/>
            <pc:sldMk cId="2204302381" sldId="258"/>
            <ac:spMk id="38" creationId="{A17FC1EF-8BCE-4363-9303-17B31449DA00}"/>
          </ac:spMkLst>
        </pc:spChg>
        <pc:grpChg chg="del mod">
          <ac:chgData name="Jacob Møller Jørgensen" userId="432f9b53-fa56-4979-bbf7-aa7e7b0e1c8b" providerId="ADAL" clId="{1D0DD4C0-60D5-4741-894C-537BADCD0E2F}" dt="2020-05-11T12:31:41.322" v="701" actId="165"/>
          <ac:grpSpMkLst>
            <pc:docMk/>
            <pc:sldMk cId="2204302381" sldId="258"/>
            <ac:grpSpMk id="5" creationId="{3CEBD83E-C372-4228-AED8-F49B72537005}"/>
          </ac:grpSpMkLst>
        </pc:grpChg>
        <pc:grpChg chg="add mod">
          <ac:chgData name="Jacob Møller Jørgensen" userId="432f9b53-fa56-4979-bbf7-aa7e7b0e1c8b" providerId="ADAL" clId="{1D0DD4C0-60D5-4741-894C-537BADCD0E2F}" dt="2020-05-11T09:45:43.524" v="277" actId="571"/>
          <ac:grpSpMkLst>
            <pc:docMk/>
            <pc:sldMk cId="2204302381" sldId="258"/>
            <ac:grpSpMk id="11" creationId="{DC24E012-A585-4CB7-9E23-2A7D73818267}"/>
          </ac:grpSpMkLst>
        </pc:grpChg>
        <pc:grpChg chg="add mod">
          <ac:chgData name="Jacob Møller Jørgensen" userId="432f9b53-fa56-4979-bbf7-aa7e7b0e1c8b" providerId="ADAL" clId="{1D0DD4C0-60D5-4741-894C-537BADCD0E2F}" dt="2020-05-11T13:31:40.932" v="2840" actId="1035"/>
          <ac:grpSpMkLst>
            <pc:docMk/>
            <pc:sldMk cId="2204302381" sldId="258"/>
            <ac:grpSpMk id="18" creationId="{105E84E5-152F-49E1-9F0D-402EBAD8CF2E}"/>
          </ac:grpSpMkLst>
        </pc:grpChg>
        <pc:grpChg chg="add mod">
          <ac:chgData name="Jacob Møller Jørgensen" userId="432f9b53-fa56-4979-bbf7-aa7e7b0e1c8b" providerId="ADAL" clId="{1D0DD4C0-60D5-4741-894C-537BADCD0E2F}" dt="2020-05-11T13:31:40.932" v="2840" actId="1035"/>
          <ac:grpSpMkLst>
            <pc:docMk/>
            <pc:sldMk cId="2204302381" sldId="258"/>
            <ac:grpSpMk id="34" creationId="{1BFE0A02-FB38-42A2-BD31-BADBF720CC3D}"/>
          </ac:grpSpMkLst>
        </pc:grpChg>
        <pc:picChg chg="mod topLvl">
          <ac:chgData name="Jacob Møller Jørgensen" userId="432f9b53-fa56-4979-bbf7-aa7e7b0e1c8b" providerId="ADAL" clId="{1D0DD4C0-60D5-4741-894C-537BADCD0E2F}" dt="2020-05-11T12:31:58.752" v="702" actId="338"/>
          <ac:picMkLst>
            <pc:docMk/>
            <pc:sldMk cId="2204302381" sldId="258"/>
            <ac:picMk id="6" creationId="{58871E6E-7E10-4337-9FE9-3B53BB599385}"/>
          </ac:picMkLst>
        </pc:picChg>
        <pc:picChg chg="add mod">
          <ac:chgData name="Jacob Møller Jørgensen" userId="432f9b53-fa56-4979-bbf7-aa7e7b0e1c8b" providerId="ADAL" clId="{1D0DD4C0-60D5-4741-894C-537BADCD0E2F}" dt="2020-05-11T13:31:26.065" v="2831" actId="1038"/>
          <ac:picMkLst>
            <pc:docMk/>
            <pc:sldMk cId="2204302381" sldId="258"/>
            <ac:picMk id="9" creationId="{CA281607-2627-4A7C-A713-0A438B38F630}"/>
          </ac:picMkLst>
        </pc:picChg>
        <pc:picChg chg="add mod">
          <ac:chgData name="Jacob Møller Jørgensen" userId="432f9b53-fa56-4979-bbf7-aa7e7b0e1c8b" providerId="ADAL" clId="{1D0DD4C0-60D5-4741-894C-537BADCD0E2F}" dt="2020-05-12T09:03:01.738" v="5484"/>
          <ac:picMkLst>
            <pc:docMk/>
            <pc:sldMk cId="2204302381" sldId="258"/>
            <ac:picMk id="22" creationId="{1426F8DF-82B4-4441-A8CB-4BB615806EE6}"/>
          </ac:picMkLst>
        </pc:picChg>
      </pc:sldChg>
      <pc:sldChg chg="addSp delSp modSp del">
        <pc:chgData name="Jacob Møller Jørgensen" userId="432f9b53-fa56-4979-bbf7-aa7e7b0e1c8b" providerId="ADAL" clId="{1D0DD4C0-60D5-4741-894C-537BADCD0E2F}" dt="2020-05-12T09:15:50.704" v="5831" actId="47"/>
        <pc:sldMkLst>
          <pc:docMk/>
          <pc:sldMk cId="4246718498" sldId="259"/>
        </pc:sldMkLst>
        <pc:spChg chg="add del mod">
          <ac:chgData name="Jacob Møller Jørgensen" userId="432f9b53-fa56-4979-bbf7-aa7e7b0e1c8b" providerId="ADAL" clId="{1D0DD4C0-60D5-4741-894C-537BADCD0E2F}" dt="2020-05-12T07:22:02.657" v="3498"/>
          <ac:spMkLst>
            <pc:docMk/>
            <pc:sldMk cId="4246718498" sldId="259"/>
            <ac:spMk id="4" creationId="{DFB4091E-10AC-44E5-AAB2-0FBE258C2F44}"/>
          </ac:spMkLst>
        </pc:spChg>
        <pc:spChg chg="add del mod">
          <ac:chgData name="Jacob Møller Jørgensen" userId="432f9b53-fa56-4979-bbf7-aa7e7b0e1c8b" providerId="ADAL" clId="{1D0DD4C0-60D5-4741-894C-537BADCD0E2F}" dt="2020-05-12T07:22:02.657" v="3498"/>
          <ac:spMkLst>
            <pc:docMk/>
            <pc:sldMk cId="4246718498" sldId="259"/>
            <ac:spMk id="5" creationId="{BBBAD710-3BB5-4D01-9552-9A23BBF8DB99}"/>
          </ac:spMkLst>
        </pc:spChg>
        <pc:spChg chg="add del mod">
          <ac:chgData name="Jacob Møller Jørgensen" userId="432f9b53-fa56-4979-bbf7-aa7e7b0e1c8b" providerId="ADAL" clId="{1D0DD4C0-60D5-4741-894C-537BADCD0E2F}" dt="2020-05-12T07:22:02.657" v="3498"/>
          <ac:spMkLst>
            <pc:docMk/>
            <pc:sldMk cId="4246718498" sldId="259"/>
            <ac:spMk id="6" creationId="{4EFA1350-2DDC-44C5-A4A4-8A27BEC952A4}"/>
          </ac:spMkLst>
        </pc:spChg>
        <pc:spChg chg="add del mod">
          <ac:chgData name="Jacob Møller Jørgensen" userId="432f9b53-fa56-4979-bbf7-aa7e7b0e1c8b" providerId="ADAL" clId="{1D0DD4C0-60D5-4741-894C-537BADCD0E2F}" dt="2020-05-12T07:22:02.657" v="3498"/>
          <ac:spMkLst>
            <pc:docMk/>
            <pc:sldMk cId="4246718498" sldId="259"/>
            <ac:spMk id="7" creationId="{D10BCA7B-BA25-4A0D-8A79-69404834608C}"/>
          </ac:spMkLst>
        </pc:spChg>
      </pc:sldChg>
      <pc:sldChg chg="del">
        <pc:chgData name="Jacob Møller Jørgensen" userId="432f9b53-fa56-4979-bbf7-aa7e7b0e1c8b" providerId="ADAL" clId="{1D0DD4C0-60D5-4741-894C-537BADCD0E2F}" dt="2020-05-12T09:15:59.376" v="5833" actId="47"/>
        <pc:sldMkLst>
          <pc:docMk/>
          <pc:sldMk cId="2183510518" sldId="260"/>
        </pc:sldMkLst>
      </pc:sldChg>
      <pc:sldChg chg="del">
        <pc:chgData name="Jacob Møller Jørgensen" userId="432f9b53-fa56-4979-bbf7-aa7e7b0e1c8b" providerId="ADAL" clId="{1D0DD4C0-60D5-4741-894C-537BADCD0E2F}" dt="2020-05-12T09:26:38.999" v="6203" actId="47"/>
        <pc:sldMkLst>
          <pc:docMk/>
          <pc:sldMk cId="316716492" sldId="261"/>
        </pc:sldMkLst>
      </pc:sldChg>
      <pc:sldChg chg="del">
        <pc:chgData name="Jacob Møller Jørgensen" userId="432f9b53-fa56-4979-bbf7-aa7e7b0e1c8b" providerId="ADAL" clId="{1D0DD4C0-60D5-4741-894C-537BADCD0E2F}" dt="2020-05-12T09:15:56.177" v="5832" actId="47"/>
        <pc:sldMkLst>
          <pc:docMk/>
          <pc:sldMk cId="1896403371" sldId="262"/>
        </pc:sldMkLst>
      </pc:sldChg>
      <pc:sldChg chg="del">
        <pc:chgData name="Jacob Møller Jørgensen" userId="432f9b53-fa56-4979-bbf7-aa7e7b0e1c8b" providerId="ADAL" clId="{1D0DD4C0-60D5-4741-894C-537BADCD0E2F}" dt="2020-05-12T09:15:50.704" v="5831" actId="47"/>
        <pc:sldMkLst>
          <pc:docMk/>
          <pc:sldMk cId="0" sldId="285"/>
        </pc:sldMkLst>
      </pc:sldChg>
      <pc:sldChg chg="del">
        <pc:chgData name="Jacob Møller Jørgensen" userId="432f9b53-fa56-4979-bbf7-aa7e7b0e1c8b" providerId="ADAL" clId="{1D0DD4C0-60D5-4741-894C-537BADCD0E2F}" dt="2020-05-12T09:15:50.704" v="5831" actId="47"/>
        <pc:sldMkLst>
          <pc:docMk/>
          <pc:sldMk cId="0" sldId="294"/>
        </pc:sldMkLst>
      </pc:sldChg>
      <pc:sldChg chg="del">
        <pc:chgData name="Jacob Møller Jørgensen" userId="432f9b53-fa56-4979-bbf7-aa7e7b0e1c8b" providerId="ADAL" clId="{1D0DD4C0-60D5-4741-894C-537BADCD0E2F}" dt="2020-05-12T09:15:50.704" v="5831" actId="47"/>
        <pc:sldMkLst>
          <pc:docMk/>
          <pc:sldMk cId="0" sldId="295"/>
        </pc:sldMkLst>
      </pc:sldChg>
      <pc:sldChg chg="del">
        <pc:chgData name="Jacob Møller Jørgensen" userId="432f9b53-fa56-4979-bbf7-aa7e7b0e1c8b" providerId="ADAL" clId="{1D0DD4C0-60D5-4741-894C-537BADCD0E2F}" dt="2020-05-12T09:15:50.704" v="5831" actId="47"/>
        <pc:sldMkLst>
          <pc:docMk/>
          <pc:sldMk cId="0" sldId="297"/>
        </pc:sldMkLst>
      </pc:sldChg>
      <pc:sldChg chg="del">
        <pc:chgData name="Jacob Møller Jørgensen" userId="432f9b53-fa56-4979-bbf7-aa7e7b0e1c8b" providerId="ADAL" clId="{1D0DD4C0-60D5-4741-894C-537BADCD0E2F}" dt="2020-05-12T09:15:50.704" v="5831" actId="47"/>
        <pc:sldMkLst>
          <pc:docMk/>
          <pc:sldMk cId="0" sldId="301"/>
        </pc:sldMkLst>
      </pc:sldChg>
      <pc:sldChg chg="del">
        <pc:chgData name="Jacob Møller Jørgensen" userId="432f9b53-fa56-4979-bbf7-aa7e7b0e1c8b" providerId="ADAL" clId="{1D0DD4C0-60D5-4741-894C-537BADCD0E2F}" dt="2020-05-12T09:15:50.704" v="5831" actId="47"/>
        <pc:sldMkLst>
          <pc:docMk/>
          <pc:sldMk cId="0" sldId="302"/>
        </pc:sldMkLst>
      </pc:sldChg>
      <pc:sldChg chg="del">
        <pc:chgData name="Jacob Møller Jørgensen" userId="432f9b53-fa56-4979-bbf7-aa7e7b0e1c8b" providerId="ADAL" clId="{1D0DD4C0-60D5-4741-894C-537BADCD0E2F}" dt="2020-05-12T09:15:50.704" v="5831" actId="47"/>
        <pc:sldMkLst>
          <pc:docMk/>
          <pc:sldMk cId="0" sldId="303"/>
        </pc:sldMkLst>
      </pc:sldChg>
      <pc:sldChg chg="del">
        <pc:chgData name="Jacob Møller Jørgensen" userId="432f9b53-fa56-4979-bbf7-aa7e7b0e1c8b" providerId="ADAL" clId="{1D0DD4C0-60D5-4741-894C-537BADCD0E2F}" dt="2020-05-12T09:15:50.704" v="5831" actId="47"/>
        <pc:sldMkLst>
          <pc:docMk/>
          <pc:sldMk cId="0" sldId="304"/>
        </pc:sldMkLst>
      </pc:sldChg>
      <pc:sldChg chg="del">
        <pc:chgData name="Jacob Møller Jørgensen" userId="432f9b53-fa56-4979-bbf7-aa7e7b0e1c8b" providerId="ADAL" clId="{1D0DD4C0-60D5-4741-894C-537BADCD0E2F}" dt="2020-05-12T09:15:50.704" v="5831" actId="47"/>
        <pc:sldMkLst>
          <pc:docMk/>
          <pc:sldMk cId="0" sldId="305"/>
        </pc:sldMkLst>
      </pc:sldChg>
      <pc:sldChg chg="del">
        <pc:chgData name="Jacob Møller Jørgensen" userId="432f9b53-fa56-4979-bbf7-aa7e7b0e1c8b" providerId="ADAL" clId="{1D0DD4C0-60D5-4741-894C-537BADCD0E2F}" dt="2020-05-12T09:15:50.704" v="5831" actId="47"/>
        <pc:sldMkLst>
          <pc:docMk/>
          <pc:sldMk cId="0" sldId="310"/>
        </pc:sldMkLst>
      </pc:sldChg>
      <pc:sldChg chg="del">
        <pc:chgData name="Jacob Møller Jørgensen" userId="432f9b53-fa56-4979-bbf7-aa7e7b0e1c8b" providerId="ADAL" clId="{1D0DD4C0-60D5-4741-894C-537BADCD0E2F}" dt="2020-05-12T09:15:50.704" v="5831" actId="47"/>
        <pc:sldMkLst>
          <pc:docMk/>
          <pc:sldMk cId="0" sldId="313"/>
        </pc:sldMkLst>
      </pc:sldChg>
      <pc:sldChg chg="addSp modSp new del mod">
        <pc:chgData name="Jacob Møller Jørgensen" userId="432f9b53-fa56-4979-bbf7-aa7e7b0e1c8b" providerId="ADAL" clId="{1D0DD4C0-60D5-4741-894C-537BADCD0E2F}" dt="2020-05-12T09:26:11.863" v="6202" actId="47"/>
        <pc:sldMkLst>
          <pc:docMk/>
          <pc:sldMk cId="2965284488" sldId="314"/>
        </pc:sldMkLst>
        <pc:spChg chg="mod">
          <ac:chgData name="Jacob Møller Jørgensen" userId="432f9b53-fa56-4979-bbf7-aa7e7b0e1c8b" providerId="ADAL" clId="{1D0DD4C0-60D5-4741-894C-537BADCD0E2F}" dt="2020-05-12T07:23:31.062" v="3543" actId="20577"/>
          <ac:spMkLst>
            <pc:docMk/>
            <pc:sldMk cId="2965284488" sldId="314"/>
            <ac:spMk id="2" creationId="{E1E4633F-0E39-46F6-97B5-73F56CCA781C}"/>
          </ac:spMkLst>
        </pc:spChg>
        <pc:spChg chg="mod">
          <ac:chgData name="Jacob Møller Jørgensen" userId="432f9b53-fa56-4979-bbf7-aa7e7b0e1c8b" providerId="ADAL" clId="{1D0DD4C0-60D5-4741-894C-537BADCD0E2F}" dt="2020-05-12T07:36:41.905" v="3809"/>
          <ac:spMkLst>
            <pc:docMk/>
            <pc:sldMk cId="2965284488" sldId="314"/>
            <ac:spMk id="3" creationId="{36DC4E70-B099-44E4-B945-45CD3E708CAD}"/>
          </ac:spMkLst>
        </pc:spChg>
        <pc:spChg chg="mod">
          <ac:chgData name="Jacob Møller Jørgensen" userId="432f9b53-fa56-4979-bbf7-aa7e7b0e1c8b" providerId="ADAL" clId="{1D0DD4C0-60D5-4741-894C-537BADCD0E2F}" dt="2020-05-12T07:37:55.450" v="3882" actId="5793"/>
          <ac:spMkLst>
            <pc:docMk/>
            <pc:sldMk cId="2965284488" sldId="314"/>
            <ac:spMk id="4" creationId="{2197CB10-3063-4F18-98F9-C0A08EA54EC1}"/>
          </ac:spMkLst>
        </pc:spChg>
        <pc:spChg chg="mod">
          <ac:chgData name="Jacob Møller Jørgensen" userId="432f9b53-fa56-4979-bbf7-aa7e7b0e1c8b" providerId="ADAL" clId="{1D0DD4C0-60D5-4741-894C-537BADCD0E2F}" dt="2020-05-12T07:24:07.892" v="3609" actId="20577"/>
          <ac:spMkLst>
            <pc:docMk/>
            <pc:sldMk cId="2965284488" sldId="314"/>
            <ac:spMk id="6" creationId="{EE0453B1-999C-45FF-983B-FA1FCDB7430D}"/>
          </ac:spMkLst>
        </pc:spChg>
        <pc:spChg chg="mod">
          <ac:chgData name="Jacob Møller Jørgensen" userId="432f9b53-fa56-4979-bbf7-aa7e7b0e1c8b" providerId="ADAL" clId="{1D0DD4C0-60D5-4741-894C-537BADCD0E2F}" dt="2020-05-12T07:25:11.929" v="3612" actId="313"/>
          <ac:spMkLst>
            <pc:docMk/>
            <pc:sldMk cId="2965284488" sldId="314"/>
            <ac:spMk id="7" creationId="{62C2AA81-18FA-421C-AF15-A287552AB9BE}"/>
          </ac:spMkLst>
        </pc:spChg>
        <pc:picChg chg="add mod">
          <ac:chgData name="Jacob Møller Jørgensen" userId="432f9b53-fa56-4979-bbf7-aa7e7b0e1c8b" providerId="ADAL" clId="{1D0DD4C0-60D5-4741-894C-537BADCD0E2F}" dt="2020-05-12T08:32:30.961" v="5372" actId="1076"/>
          <ac:picMkLst>
            <pc:docMk/>
            <pc:sldMk cId="2965284488" sldId="314"/>
            <ac:picMk id="9" creationId="{C83DBF6E-CCDB-4A8B-A3EF-AA451F7EF332}"/>
          </ac:picMkLst>
        </pc:picChg>
        <pc:picChg chg="add mod">
          <ac:chgData name="Jacob Møller Jørgensen" userId="432f9b53-fa56-4979-bbf7-aa7e7b0e1c8b" providerId="ADAL" clId="{1D0DD4C0-60D5-4741-894C-537BADCD0E2F}" dt="2020-05-12T08:32:45.298" v="5375" actId="1076"/>
          <ac:picMkLst>
            <pc:docMk/>
            <pc:sldMk cId="2965284488" sldId="314"/>
            <ac:picMk id="11" creationId="{F6F23B26-EB2A-49FF-BC12-7A755C728DB2}"/>
          </ac:picMkLst>
        </pc:picChg>
      </pc:sldChg>
      <pc:sldChg chg="addSp delSp modSp add mod">
        <pc:chgData name="Jacob Møller Jørgensen" userId="432f9b53-fa56-4979-bbf7-aa7e7b0e1c8b" providerId="ADAL" clId="{1D0DD4C0-60D5-4741-894C-537BADCD0E2F}" dt="2020-05-12T11:51:10.851" v="8020" actId="20577"/>
        <pc:sldMkLst>
          <pc:docMk/>
          <pc:sldMk cId="3145003124" sldId="315"/>
        </pc:sldMkLst>
        <pc:spChg chg="mod">
          <ac:chgData name="Jacob Møller Jørgensen" userId="432f9b53-fa56-4979-bbf7-aa7e7b0e1c8b" providerId="ADAL" clId="{1D0DD4C0-60D5-4741-894C-537BADCD0E2F}" dt="2020-05-12T07:43:26.281" v="3998" actId="20577"/>
          <ac:spMkLst>
            <pc:docMk/>
            <pc:sldMk cId="3145003124" sldId="315"/>
            <ac:spMk id="2" creationId="{E1E4633F-0E39-46F6-97B5-73F56CCA781C}"/>
          </ac:spMkLst>
        </pc:spChg>
        <pc:spChg chg="mod">
          <ac:chgData name="Jacob Møller Jørgensen" userId="432f9b53-fa56-4979-bbf7-aa7e7b0e1c8b" providerId="ADAL" clId="{1D0DD4C0-60D5-4741-894C-537BADCD0E2F}" dt="2020-05-12T07:55:55.043" v="4283" actId="14100"/>
          <ac:spMkLst>
            <pc:docMk/>
            <pc:sldMk cId="3145003124" sldId="315"/>
            <ac:spMk id="3" creationId="{36DC4E70-B099-44E4-B945-45CD3E708CAD}"/>
          </ac:spMkLst>
        </pc:spChg>
        <pc:spChg chg="mod">
          <ac:chgData name="Jacob Møller Jørgensen" userId="432f9b53-fa56-4979-bbf7-aa7e7b0e1c8b" providerId="ADAL" clId="{1D0DD4C0-60D5-4741-894C-537BADCD0E2F}" dt="2020-05-12T07:54:56.179" v="4272" actId="948"/>
          <ac:spMkLst>
            <pc:docMk/>
            <pc:sldMk cId="3145003124" sldId="315"/>
            <ac:spMk id="4" creationId="{2197CB10-3063-4F18-98F9-C0A08EA54EC1}"/>
          </ac:spMkLst>
        </pc:spChg>
        <pc:spChg chg="mod">
          <ac:chgData name="Jacob Møller Jørgensen" userId="432f9b53-fa56-4979-bbf7-aa7e7b0e1c8b" providerId="ADAL" clId="{1D0DD4C0-60D5-4741-894C-537BADCD0E2F}" dt="2020-05-12T11:51:10.851" v="8020" actId="20577"/>
          <ac:spMkLst>
            <pc:docMk/>
            <pc:sldMk cId="3145003124" sldId="315"/>
            <ac:spMk id="6" creationId="{EE0453B1-999C-45FF-983B-FA1FCDB7430D}"/>
          </ac:spMkLst>
        </pc:spChg>
        <pc:spChg chg="mod">
          <ac:chgData name="Jacob Møller Jørgensen" userId="432f9b53-fa56-4979-bbf7-aa7e7b0e1c8b" providerId="ADAL" clId="{1D0DD4C0-60D5-4741-894C-537BADCD0E2F}" dt="2020-05-12T08:26:25.432" v="5357" actId="20577"/>
          <ac:spMkLst>
            <pc:docMk/>
            <pc:sldMk cId="3145003124" sldId="315"/>
            <ac:spMk id="7" creationId="{62C2AA81-18FA-421C-AF15-A287552AB9BE}"/>
          </ac:spMkLst>
        </pc:spChg>
        <pc:picChg chg="add del mod">
          <ac:chgData name="Jacob Møller Jørgensen" userId="432f9b53-fa56-4979-bbf7-aa7e7b0e1c8b" providerId="ADAL" clId="{1D0DD4C0-60D5-4741-894C-537BADCD0E2F}" dt="2020-05-12T08:05:16.044" v="4639" actId="478"/>
          <ac:picMkLst>
            <pc:docMk/>
            <pc:sldMk cId="3145003124" sldId="315"/>
            <ac:picMk id="9" creationId="{C13B63B7-6749-4264-9DE6-FD5C843ECE16}"/>
          </ac:picMkLst>
        </pc:picChg>
        <pc:picChg chg="add del mod">
          <ac:chgData name="Jacob Møller Jørgensen" userId="432f9b53-fa56-4979-bbf7-aa7e7b0e1c8b" providerId="ADAL" clId="{1D0DD4C0-60D5-4741-894C-537BADCD0E2F}" dt="2020-05-12T08:05:16.044" v="4639" actId="478"/>
          <ac:picMkLst>
            <pc:docMk/>
            <pc:sldMk cId="3145003124" sldId="315"/>
            <ac:picMk id="11" creationId="{49E3D4F4-16B2-40C0-97E6-732CEDE2DB8A}"/>
          </ac:picMkLst>
        </pc:picChg>
        <pc:picChg chg="add mod">
          <ac:chgData name="Jacob Møller Jørgensen" userId="432f9b53-fa56-4979-bbf7-aa7e7b0e1c8b" providerId="ADAL" clId="{1D0DD4C0-60D5-4741-894C-537BADCD0E2F}" dt="2020-05-12T08:05:26.678" v="4642" actId="1076"/>
          <ac:picMkLst>
            <pc:docMk/>
            <pc:sldMk cId="3145003124" sldId="315"/>
            <ac:picMk id="12" creationId="{A34EB7BA-51BF-4F8B-9552-AA5FDE4A6F99}"/>
          </ac:picMkLst>
        </pc:picChg>
        <pc:picChg chg="add del mod">
          <ac:chgData name="Jacob Møller Jørgensen" userId="432f9b53-fa56-4979-bbf7-aa7e7b0e1c8b" providerId="ADAL" clId="{1D0DD4C0-60D5-4741-894C-537BADCD0E2F}" dt="2020-05-12T08:05:29.617" v="4643" actId="478"/>
          <ac:picMkLst>
            <pc:docMk/>
            <pc:sldMk cId="3145003124" sldId="315"/>
            <ac:picMk id="13" creationId="{8E43F4F2-57C0-48B4-A884-2F4902D939E9}"/>
          </ac:picMkLst>
        </pc:picChg>
        <pc:picChg chg="add mod">
          <ac:chgData name="Jacob Møller Jørgensen" userId="432f9b53-fa56-4979-bbf7-aa7e7b0e1c8b" providerId="ADAL" clId="{1D0DD4C0-60D5-4741-894C-537BADCD0E2F}" dt="2020-05-12T08:06:27.121" v="4646" actId="1076"/>
          <ac:picMkLst>
            <pc:docMk/>
            <pc:sldMk cId="3145003124" sldId="315"/>
            <ac:picMk id="15" creationId="{D7A84702-2268-49CD-997B-535A057001AB}"/>
          </ac:picMkLst>
        </pc:picChg>
        <pc:picChg chg="add mod">
          <ac:chgData name="Jacob Møller Jørgensen" userId="432f9b53-fa56-4979-bbf7-aa7e7b0e1c8b" providerId="ADAL" clId="{1D0DD4C0-60D5-4741-894C-537BADCD0E2F}" dt="2020-05-12T08:33:24.386" v="5378" actId="1076"/>
          <ac:picMkLst>
            <pc:docMk/>
            <pc:sldMk cId="3145003124" sldId="315"/>
            <ac:picMk id="16" creationId="{059121BB-10BA-4D47-9218-D287CB4D3C99}"/>
          </ac:picMkLst>
        </pc:picChg>
        <pc:picChg chg="add mod">
          <ac:chgData name="Jacob Møller Jørgensen" userId="432f9b53-fa56-4979-bbf7-aa7e7b0e1c8b" providerId="ADAL" clId="{1D0DD4C0-60D5-4741-894C-537BADCD0E2F}" dt="2020-05-12T08:33:27.528" v="5379" actId="1076"/>
          <ac:picMkLst>
            <pc:docMk/>
            <pc:sldMk cId="3145003124" sldId="315"/>
            <ac:picMk id="17" creationId="{5E37D721-8FBB-4E52-BE8E-065295BAB1C1}"/>
          </ac:picMkLst>
        </pc:picChg>
        <pc:picChg chg="add del mod">
          <ac:chgData name="Jacob Møller Jørgensen" userId="432f9b53-fa56-4979-bbf7-aa7e7b0e1c8b" providerId="ADAL" clId="{1D0DD4C0-60D5-4741-894C-537BADCD0E2F}" dt="2020-05-12T08:36:27.749" v="5382" actId="21"/>
          <ac:picMkLst>
            <pc:docMk/>
            <pc:sldMk cId="3145003124" sldId="315"/>
            <ac:picMk id="19" creationId="{D266ABDD-A41A-4209-9402-E59BC6BCD0D5}"/>
          </ac:picMkLst>
        </pc:picChg>
        <pc:picChg chg="add del mod">
          <ac:chgData name="Jacob Møller Jørgensen" userId="432f9b53-fa56-4979-bbf7-aa7e7b0e1c8b" providerId="ADAL" clId="{1D0DD4C0-60D5-4741-894C-537BADCD0E2F}" dt="2020-05-12T08:37:00.315" v="5385" actId="478"/>
          <ac:picMkLst>
            <pc:docMk/>
            <pc:sldMk cId="3145003124" sldId="315"/>
            <ac:picMk id="20" creationId="{55ACE5A3-9753-49D0-A23E-1E0C721B8314}"/>
          </ac:picMkLst>
        </pc:picChg>
      </pc:sldChg>
      <pc:sldChg chg="addSp delSp modSp add mod ord">
        <pc:chgData name="Jacob Møller Jørgensen" userId="432f9b53-fa56-4979-bbf7-aa7e7b0e1c8b" providerId="ADAL" clId="{1D0DD4C0-60D5-4741-894C-537BADCD0E2F}" dt="2020-05-12T12:34:26.728" v="8757" actId="1038"/>
        <pc:sldMkLst>
          <pc:docMk/>
          <pc:sldMk cId="1204709582" sldId="316"/>
        </pc:sldMkLst>
        <pc:spChg chg="del mod">
          <ac:chgData name="Jacob Møller Jørgensen" userId="432f9b53-fa56-4979-bbf7-aa7e7b0e1c8b" providerId="ADAL" clId="{1D0DD4C0-60D5-4741-894C-537BADCD0E2F}" dt="2020-05-12T09:05:08.439" v="5519" actId="478"/>
          <ac:spMkLst>
            <pc:docMk/>
            <pc:sldMk cId="1204709582" sldId="316"/>
            <ac:spMk id="2" creationId="{D50A9568-E118-4069-8569-40B0A9C735E7}"/>
          </ac:spMkLst>
        </pc:spChg>
        <pc:spChg chg="add mod">
          <ac:chgData name="Jacob Møller Jørgensen" userId="432f9b53-fa56-4979-bbf7-aa7e7b0e1c8b" providerId="ADAL" clId="{1D0DD4C0-60D5-4741-894C-537BADCD0E2F}" dt="2020-05-12T12:26:13.633" v="8736" actId="14100"/>
          <ac:spMkLst>
            <pc:docMk/>
            <pc:sldMk cId="1204709582" sldId="316"/>
            <ac:spMk id="3" creationId="{8BA54EF6-C204-46BF-BE19-97D9C8F46882}"/>
          </ac:spMkLst>
        </pc:spChg>
        <pc:spChg chg="add del mod">
          <ac:chgData name="Jacob Møller Jørgensen" userId="432f9b53-fa56-4979-bbf7-aa7e7b0e1c8b" providerId="ADAL" clId="{1D0DD4C0-60D5-4741-894C-537BADCD0E2F}" dt="2020-05-12T09:05:22.307" v="5563" actId="478"/>
          <ac:spMkLst>
            <pc:docMk/>
            <pc:sldMk cId="1204709582" sldId="316"/>
            <ac:spMk id="5" creationId="{399A0D2F-8760-4DB6-9614-4A847B621081}"/>
          </ac:spMkLst>
        </pc:spChg>
        <pc:spChg chg="del">
          <ac:chgData name="Jacob Møller Jørgensen" userId="432f9b53-fa56-4979-bbf7-aa7e7b0e1c8b" providerId="ADAL" clId="{1D0DD4C0-60D5-4741-894C-537BADCD0E2F}" dt="2020-05-12T09:01:48.444" v="5483" actId="478"/>
          <ac:spMkLst>
            <pc:docMk/>
            <pc:sldMk cId="1204709582" sldId="316"/>
            <ac:spMk id="19" creationId="{4834846E-2999-461E-8BEC-D48EEE0774E3}"/>
          </ac:spMkLst>
        </pc:spChg>
        <pc:spChg chg="del">
          <ac:chgData name="Jacob Møller Jørgensen" userId="432f9b53-fa56-4979-bbf7-aa7e7b0e1c8b" providerId="ADAL" clId="{1D0DD4C0-60D5-4741-894C-537BADCD0E2F}" dt="2020-05-12T09:05:25.586" v="5564" actId="478"/>
          <ac:spMkLst>
            <pc:docMk/>
            <pc:sldMk cId="1204709582" sldId="316"/>
            <ac:spMk id="21" creationId="{2E62F70D-8513-4678-AC23-CEFDC170EE5F}"/>
          </ac:spMkLst>
        </pc:spChg>
        <pc:spChg chg="add mod">
          <ac:chgData name="Jacob Møller Jørgensen" userId="432f9b53-fa56-4979-bbf7-aa7e7b0e1c8b" providerId="ADAL" clId="{1D0DD4C0-60D5-4741-894C-537BADCD0E2F}" dt="2020-05-12T12:26:21.694" v="8747" actId="1036"/>
          <ac:spMkLst>
            <pc:docMk/>
            <pc:sldMk cId="1204709582" sldId="316"/>
            <ac:spMk id="23" creationId="{7B81B600-B0EB-4577-BF1E-7648BF24C74B}"/>
          </ac:spMkLst>
        </pc:spChg>
        <pc:spChg chg="del">
          <ac:chgData name="Jacob Møller Jørgensen" userId="432f9b53-fa56-4979-bbf7-aa7e7b0e1c8b" providerId="ADAL" clId="{1D0DD4C0-60D5-4741-894C-537BADCD0E2F}" dt="2020-05-12T09:01:48.444" v="5483" actId="478"/>
          <ac:spMkLst>
            <pc:docMk/>
            <pc:sldMk cId="1204709582" sldId="316"/>
            <ac:spMk id="24" creationId="{9B9ADE24-3A01-45F0-A853-88FD6B1CEDCE}"/>
          </ac:spMkLst>
        </pc:spChg>
        <pc:spChg chg="add mod">
          <ac:chgData name="Jacob Møller Jørgensen" userId="432f9b53-fa56-4979-bbf7-aa7e7b0e1c8b" providerId="ADAL" clId="{1D0DD4C0-60D5-4741-894C-537BADCD0E2F}" dt="2020-05-12T12:26:21.694" v="8747" actId="1036"/>
          <ac:spMkLst>
            <pc:docMk/>
            <pc:sldMk cId="1204709582" sldId="316"/>
            <ac:spMk id="25" creationId="{E23EBDD7-9F7D-4538-AA20-ABAC5E049C02}"/>
          </ac:spMkLst>
        </pc:spChg>
        <pc:spChg chg="add mod">
          <ac:chgData name="Jacob Møller Jørgensen" userId="432f9b53-fa56-4979-bbf7-aa7e7b0e1c8b" providerId="ADAL" clId="{1D0DD4C0-60D5-4741-894C-537BADCD0E2F}" dt="2020-05-12T12:19:57.414" v="8532" actId="1035"/>
          <ac:spMkLst>
            <pc:docMk/>
            <pc:sldMk cId="1204709582" sldId="316"/>
            <ac:spMk id="26" creationId="{4A2A8AA1-BA81-4C88-9973-52AFBA70C951}"/>
          </ac:spMkLst>
        </pc:spChg>
        <pc:spChg chg="del">
          <ac:chgData name="Jacob Møller Jørgensen" userId="432f9b53-fa56-4979-bbf7-aa7e7b0e1c8b" providerId="ADAL" clId="{1D0DD4C0-60D5-4741-894C-537BADCD0E2F}" dt="2020-05-12T09:04:19.198" v="5485" actId="478"/>
          <ac:spMkLst>
            <pc:docMk/>
            <pc:sldMk cId="1204709582" sldId="316"/>
            <ac:spMk id="32" creationId="{305267A4-8289-457E-909D-2EB970CD0B70}"/>
          </ac:spMkLst>
        </pc:spChg>
        <pc:spChg chg="del">
          <ac:chgData name="Jacob Møller Jørgensen" userId="432f9b53-fa56-4979-bbf7-aa7e7b0e1c8b" providerId="ADAL" clId="{1D0DD4C0-60D5-4741-894C-537BADCD0E2F}" dt="2020-05-12T09:04:19.198" v="5485" actId="478"/>
          <ac:spMkLst>
            <pc:docMk/>
            <pc:sldMk cId="1204709582" sldId="316"/>
            <ac:spMk id="33" creationId="{D50D67CA-8D1E-4006-ACD3-DD446D8DD767}"/>
          </ac:spMkLst>
        </pc:spChg>
        <pc:spChg chg="mod">
          <ac:chgData name="Jacob Møller Jørgensen" userId="432f9b53-fa56-4979-bbf7-aa7e7b0e1c8b" providerId="ADAL" clId="{1D0DD4C0-60D5-4741-894C-537BADCD0E2F}" dt="2020-05-12T09:06:06.036" v="5611" actId="404"/>
          <ac:spMkLst>
            <pc:docMk/>
            <pc:sldMk cId="1204709582" sldId="316"/>
            <ac:spMk id="36" creationId="{386FAAF3-7D3E-43B3-8A5C-24D0B346B6D0}"/>
          </ac:spMkLst>
        </pc:spChg>
        <pc:spChg chg="del">
          <ac:chgData name="Jacob Møller Jørgensen" userId="432f9b53-fa56-4979-bbf7-aa7e7b0e1c8b" providerId="ADAL" clId="{1D0DD4C0-60D5-4741-894C-537BADCD0E2F}" dt="2020-05-12T09:01:48.444" v="5483" actId="478"/>
          <ac:spMkLst>
            <pc:docMk/>
            <pc:sldMk cId="1204709582" sldId="316"/>
            <ac:spMk id="37" creationId="{C3E42E77-575A-42A8-9C4A-BF2A3CBC0031}"/>
          </ac:spMkLst>
        </pc:spChg>
        <pc:spChg chg="del">
          <ac:chgData name="Jacob Møller Jørgensen" userId="432f9b53-fa56-4979-bbf7-aa7e7b0e1c8b" providerId="ADAL" clId="{1D0DD4C0-60D5-4741-894C-537BADCD0E2F}" dt="2020-05-12T09:01:48.444" v="5483" actId="478"/>
          <ac:spMkLst>
            <pc:docMk/>
            <pc:sldMk cId="1204709582" sldId="316"/>
            <ac:spMk id="38" creationId="{A17FC1EF-8BCE-4363-9303-17B31449DA00}"/>
          </ac:spMkLst>
        </pc:spChg>
        <pc:grpChg chg="del">
          <ac:chgData name="Jacob Møller Jørgensen" userId="432f9b53-fa56-4979-bbf7-aa7e7b0e1c8b" providerId="ADAL" clId="{1D0DD4C0-60D5-4741-894C-537BADCD0E2F}" dt="2020-05-12T09:01:48.444" v="5483" actId="478"/>
          <ac:grpSpMkLst>
            <pc:docMk/>
            <pc:sldMk cId="1204709582" sldId="316"/>
            <ac:grpSpMk id="34" creationId="{1BFE0A02-FB38-42A2-BD31-BADBF720CC3D}"/>
          </ac:grpSpMkLst>
        </pc:grpChg>
        <pc:picChg chg="add mod ord">
          <ac:chgData name="Jacob Møller Jørgensen" userId="432f9b53-fa56-4979-bbf7-aa7e7b0e1c8b" providerId="ADAL" clId="{1D0DD4C0-60D5-4741-894C-537BADCD0E2F}" dt="2020-05-12T12:17:16.064" v="8437" actId="167"/>
          <ac:picMkLst>
            <pc:docMk/>
            <pc:sldMk cId="1204709582" sldId="316"/>
            <ac:picMk id="11" creationId="{160B91D6-F12F-422A-9AD9-71297C4D5BE1}"/>
          </ac:picMkLst>
        </pc:picChg>
        <pc:picChg chg="add mod">
          <ac:chgData name="Jacob Møller Jørgensen" userId="432f9b53-fa56-4979-bbf7-aa7e7b0e1c8b" providerId="ADAL" clId="{1D0DD4C0-60D5-4741-894C-537BADCD0E2F}" dt="2020-05-12T12:34:26.728" v="8757" actId="1038"/>
          <ac:picMkLst>
            <pc:docMk/>
            <pc:sldMk cId="1204709582" sldId="316"/>
            <ac:picMk id="13" creationId="{FBDF2678-8F50-44E7-9831-4CB0A8920824}"/>
          </ac:picMkLst>
        </pc:picChg>
        <pc:picChg chg="del">
          <ac:chgData name="Jacob Møller Jørgensen" userId="432f9b53-fa56-4979-bbf7-aa7e7b0e1c8b" providerId="ADAL" clId="{1D0DD4C0-60D5-4741-894C-537BADCD0E2F}" dt="2020-05-12T09:01:36.772" v="5482" actId="478"/>
          <ac:picMkLst>
            <pc:docMk/>
            <pc:sldMk cId="1204709582" sldId="316"/>
            <ac:picMk id="22" creationId="{1426F8DF-82B4-4441-A8CB-4BB615806EE6}"/>
          </ac:picMkLst>
        </pc:picChg>
        <pc:picChg chg="add mod">
          <ac:chgData name="Jacob Møller Jørgensen" userId="432f9b53-fa56-4979-bbf7-aa7e7b0e1c8b" providerId="ADAL" clId="{1D0DD4C0-60D5-4741-894C-537BADCD0E2F}" dt="2020-05-12T12:26:41.697" v="8752" actId="1037"/>
          <ac:picMkLst>
            <pc:docMk/>
            <pc:sldMk cId="1204709582" sldId="316"/>
            <ac:picMk id="27" creationId="{73355ACB-C6BD-4344-9D6C-63D1945E74AB}"/>
          </ac:picMkLst>
        </pc:picChg>
      </pc:sldChg>
      <pc:sldChg chg="modSp add mod ord">
        <pc:chgData name="Jacob Møller Jørgensen" userId="432f9b53-fa56-4979-bbf7-aa7e7b0e1c8b" providerId="ADAL" clId="{1D0DD4C0-60D5-4741-894C-537BADCD0E2F}" dt="2020-05-12T11:26:02.237" v="6334" actId="20577"/>
        <pc:sldMkLst>
          <pc:docMk/>
          <pc:sldMk cId="2719260687" sldId="317"/>
        </pc:sldMkLst>
        <pc:spChg chg="mod">
          <ac:chgData name="Jacob Møller Jørgensen" userId="432f9b53-fa56-4979-bbf7-aa7e7b0e1c8b" providerId="ADAL" clId="{1D0DD4C0-60D5-4741-894C-537BADCD0E2F}" dt="2020-05-12T09:26:02.617" v="6201" actId="20577"/>
          <ac:spMkLst>
            <pc:docMk/>
            <pc:sldMk cId="2719260687" sldId="317"/>
            <ac:spMk id="2" creationId="{E1E4633F-0E39-46F6-97B5-73F56CCA781C}"/>
          </ac:spMkLst>
        </pc:spChg>
        <pc:spChg chg="mod">
          <ac:chgData name="Jacob Møller Jørgensen" userId="432f9b53-fa56-4979-bbf7-aa7e7b0e1c8b" providerId="ADAL" clId="{1D0DD4C0-60D5-4741-894C-537BADCD0E2F}" dt="2020-05-12T09:24:20.315" v="6071" actId="20577"/>
          <ac:spMkLst>
            <pc:docMk/>
            <pc:sldMk cId="2719260687" sldId="317"/>
            <ac:spMk id="3" creationId="{36DC4E70-B099-44E4-B945-45CD3E708CAD}"/>
          </ac:spMkLst>
        </pc:spChg>
        <pc:spChg chg="mod">
          <ac:chgData name="Jacob Møller Jørgensen" userId="432f9b53-fa56-4979-bbf7-aa7e7b0e1c8b" providerId="ADAL" clId="{1D0DD4C0-60D5-4741-894C-537BADCD0E2F}" dt="2020-05-12T09:24:36.174" v="6082" actId="20577"/>
          <ac:spMkLst>
            <pc:docMk/>
            <pc:sldMk cId="2719260687" sldId="317"/>
            <ac:spMk id="4" creationId="{2197CB10-3063-4F18-98F9-C0A08EA54EC1}"/>
          </ac:spMkLst>
        </pc:spChg>
        <pc:spChg chg="mod">
          <ac:chgData name="Jacob Møller Jørgensen" userId="432f9b53-fa56-4979-bbf7-aa7e7b0e1c8b" providerId="ADAL" clId="{1D0DD4C0-60D5-4741-894C-537BADCD0E2F}" dt="2020-05-12T11:26:02.237" v="6334" actId="20577"/>
          <ac:spMkLst>
            <pc:docMk/>
            <pc:sldMk cId="2719260687" sldId="317"/>
            <ac:spMk id="6" creationId="{EE0453B1-999C-45FF-983B-FA1FCDB7430D}"/>
          </ac:spMkLst>
        </pc:spChg>
        <pc:spChg chg="mod">
          <ac:chgData name="Jacob Møller Jørgensen" userId="432f9b53-fa56-4979-bbf7-aa7e7b0e1c8b" providerId="ADAL" clId="{1D0DD4C0-60D5-4741-894C-537BADCD0E2F}" dt="2020-05-12T09:21:30.761" v="5988" actId="20577"/>
          <ac:spMkLst>
            <pc:docMk/>
            <pc:sldMk cId="2719260687" sldId="317"/>
            <ac:spMk id="7" creationId="{62C2AA81-18FA-421C-AF15-A287552AB9BE}"/>
          </ac:spMkLst>
        </pc:spChg>
        <pc:picChg chg="mod">
          <ac:chgData name="Jacob Møller Jørgensen" userId="432f9b53-fa56-4979-bbf7-aa7e7b0e1c8b" providerId="ADAL" clId="{1D0DD4C0-60D5-4741-894C-537BADCD0E2F}" dt="2020-05-12T09:25:35.756" v="6168" actId="1036"/>
          <ac:picMkLst>
            <pc:docMk/>
            <pc:sldMk cId="2719260687" sldId="317"/>
            <ac:picMk id="16" creationId="{059121BB-10BA-4D47-9218-D287CB4D3C99}"/>
          </ac:picMkLst>
        </pc:picChg>
        <pc:picChg chg="mod">
          <ac:chgData name="Jacob Møller Jørgensen" userId="432f9b53-fa56-4979-bbf7-aa7e7b0e1c8b" providerId="ADAL" clId="{1D0DD4C0-60D5-4741-894C-537BADCD0E2F}" dt="2020-05-12T09:25:14.502" v="6149" actId="1037"/>
          <ac:picMkLst>
            <pc:docMk/>
            <pc:sldMk cId="2719260687" sldId="317"/>
            <ac:picMk id="17" creationId="{5E37D721-8FBB-4E52-BE8E-065295BAB1C1}"/>
          </ac:picMkLst>
        </pc:picChg>
      </pc:sldChg>
      <pc:sldChg chg="modSp add mod">
        <pc:chgData name="Jacob Møller Jørgensen" userId="432f9b53-fa56-4979-bbf7-aa7e7b0e1c8b" providerId="ADAL" clId="{1D0DD4C0-60D5-4741-894C-537BADCD0E2F}" dt="2020-05-12T09:29:58.865" v="6257" actId="20577"/>
        <pc:sldMkLst>
          <pc:docMk/>
          <pc:sldMk cId="3705786183" sldId="318"/>
        </pc:sldMkLst>
        <pc:spChg chg="mod">
          <ac:chgData name="Jacob Møller Jørgensen" userId="432f9b53-fa56-4979-bbf7-aa7e7b0e1c8b" providerId="ADAL" clId="{1D0DD4C0-60D5-4741-894C-537BADCD0E2F}" dt="2020-05-12T09:29:15.369" v="6246" actId="20577"/>
          <ac:spMkLst>
            <pc:docMk/>
            <pc:sldMk cId="3705786183" sldId="318"/>
            <ac:spMk id="3" creationId="{8BA54EF6-C204-46BF-BE19-97D9C8F46882}"/>
          </ac:spMkLst>
        </pc:spChg>
        <pc:spChg chg="mod">
          <ac:chgData name="Jacob Møller Jørgensen" userId="432f9b53-fa56-4979-bbf7-aa7e7b0e1c8b" providerId="ADAL" clId="{1D0DD4C0-60D5-4741-894C-537BADCD0E2F}" dt="2020-05-12T09:29:19.460" v="6247" actId="20577"/>
          <ac:spMkLst>
            <pc:docMk/>
            <pc:sldMk cId="3705786183" sldId="318"/>
            <ac:spMk id="25" creationId="{E23EBDD7-9F7D-4538-AA20-ABAC5E049C02}"/>
          </ac:spMkLst>
        </pc:spChg>
        <pc:spChg chg="mod">
          <ac:chgData name="Jacob Møller Jørgensen" userId="432f9b53-fa56-4979-bbf7-aa7e7b0e1c8b" providerId="ADAL" clId="{1D0DD4C0-60D5-4741-894C-537BADCD0E2F}" dt="2020-05-12T09:29:58.865" v="6257" actId="20577"/>
          <ac:spMkLst>
            <pc:docMk/>
            <pc:sldMk cId="3705786183" sldId="318"/>
            <ac:spMk id="36" creationId="{386FAAF3-7D3E-43B3-8A5C-24D0B346B6D0}"/>
          </ac:spMkLst>
        </pc:spChg>
      </pc:sldChg>
      <pc:sldMasterChg chg="addSp delSp modSp mod modSldLayout">
        <pc:chgData name="Jacob Møller Jørgensen" userId="432f9b53-fa56-4979-bbf7-aa7e7b0e1c8b" providerId="ADAL" clId="{1D0DD4C0-60D5-4741-894C-537BADCD0E2F}" dt="2020-05-12T08:43:27.112" v="5398" actId="1038"/>
        <pc:sldMasterMkLst>
          <pc:docMk/>
          <pc:sldMasterMk cId="2497570291" sldId="2147483738"/>
        </pc:sldMasterMkLst>
        <pc:spChg chg="del">
          <ac:chgData name="Jacob Møller Jørgensen" userId="432f9b53-fa56-4979-bbf7-aa7e7b0e1c8b" providerId="ADAL" clId="{1D0DD4C0-60D5-4741-894C-537BADCD0E2F}" dt="2020-05-12T06:57:41.828" v="3142" actId="478"/>
          <ac:spMkLst>
            <pc:docMk/>
            <pc:sldMasterMk cId="2497570291" sldId="2147483738"/>
            <ac:spMk id="4" creationId="{0878C026-7204-4563-B098-5D3B73133537}"/>
          </ac:spMkLst>
        </pc:spChg>
        <pc:spChg chg="add mod">
          <ac:chgData name="Jacob Møller Jørgensen" userId="432f9b53-fa56-4979-bbf7-aa7e7b0e1c8b" providerId="ADAL" clId="{1D0DD4C0-60D5-4741-894C-537BADCD0E2F}" dt="2020-05-12T06:57:46.310" v="3163" actId="1037"/>
          <ac:spMkLst>
            <pc:docMk/>
            <pc:sldMasterMk cId="2497570291" sldId="2147483738"/>
            <ac:spMk id="31" creationId="{5E1E4209-5056-470B-AD5C-7D61D021B2EC}"/>
          </ac:spMkLst>
        </pc:spChg>
        <pc:sldLayoutChg chg="delSp modSp mod">
          <pc:chgData name="Jacob Møller Jørgensen" userId="432f9b53-fa56-4979-bbf7-aa7e7b0e1c8b" providerId="ADAL" clId="{1D0DD4C0-60D5-4741-894C-537BADCD0E2F}" dt="2020-05-12T06:57:14.915" v="3063" actId="1037"/>
          <pc:sldLayoutMkLst>
            <pc:docMk/>
            <pc:sldMasterMk cId="2497570291" sldId="2147483738"/>
            <pc:sldLayoutMk cId="134490056" sldId="2147483739"/>
          </pc:sldLayoutMkLst>
          <pc:spChg chg="del">
            <ac:chgData name="Jacob Møller Jørgensen" userId="432f9b53-fa56-4979-bbf7-aa7e7b0e1c8b" providerId="ADAL" clId="{1D0DD4C0-60D5-4741-894C-537BADCD0E2F}" dt="2020-05-12T06:55:39.632" v="3031" actId="478"/>
            <ac:spMkLst>
              <pc:docMk/>
              <pc:sldMasterMk cId="2497570291" sldId="2147483738"/>
              <pc:sldLayoutMk cId="134490056" sldId="2147483739"/>
              <ac:spMk id="5" creationId="{013F4802-8A9A-4169-8A25-897E47051D31}"/>
            </ac:spMkLst>
          </pc:spChg>
          <pc:spChg chg="mod">
            <ac:chgData name="Jacob Møller Jørgensen" userId="432f9b53-fa56-4979-bbf7-aa7e7b0e1c8b" providerId="ADAL" clId="{1D0DD4C0-60D5-4741-894C-537BADCD0E2F}" dt="2020-05-12T06:57:14.915" v="3063" actId="1037"/>
            <ac:spMkLst>
              <pc:docMk/>
              <pc:sldMasterMk cId="2497570291" sldId="2147483738"/>
              <pc:sldLayoutMk cId="134490056" sldId="2147483739"/>
              <ac:spMk id="6" creationId="{0DFD07B4-9CFC-4483-A686-37CC326DFC07}"/>
            </ac:spMkLst>
          </pc:spChg>
        </pc:sldLayoutChg>
        <pc:sldLayoutChg chg="modSp">
          <pc:chgData name="Jacob Møller Jørgensen" userId="432f9b53-fa56-4979-bbf7-aa7e7b0e1c8b" providerId="ADAL" clId="{1D0DD4C0-60D5-4741-894C-537BADCD0E2F}" dt="2020-05-11T12:26:27.137" v="593" actId="255"/>
          <pc:sldLayoutMkLst>
            <pc:docMk/>
            <pc:sldMasterMk cId="2497570291" sldId="2147483738"/>
            <pc:sldLayoutMk cId="3281190264" sldId="2147483742"/>
          </pc:sldLayoutMkLst>
          <pc:spChg chg="mod">
            <ac:chgData name="Jacob Møller Jørgensen" userId="432f9b53-fa56-4979-bbf7-aa7e7b0e1c8b" providerId="ADAL" clId="{1D0DD4C0-60D5-4741-894C-537BADCD0E2F}" dt="2020-05-11T12:26:27.137" v="593" actId="255"/>
            <ac:spMkLst>
              <pc:docMk/>
              <pc:sldMasterMk cId="2497570291" sldId="2147483738"/>
              <pc:sldLayoutMk cId="3281190264" sldId="2147483742"/>
              <ac:spMk id="2" creationId="{2774892F-38D0-4F8E-8796-231339651223}"/>
            </ac:spMkLst>
          </pc:spChg>
          <pc:spChg chg="mod">
            <ac:chgData name="Jacob Møller Jørgensen" userId="432f9b53-fa56-4979-bbf7-aa7e7b0e1c8b" providerId="ADAL" clId="{1D0DD4C0-60D5-4741-894C-537BADCD0E2F}" dt="2020-05-11T12:26:27.137" v="593" actId="255"/>
            <ac:spMkLst>
              <pc:docMk/>
              <pc:sldMasterMk cId="2497570291" sldId="2147483738"/>
              <pc:sldLayoutMk cId="3281190264" sldId="2147483742"/>
              <ac:spMk id="3" creationId="{AEC30048-FDC1-4009-9F11-610820445250}"/>
            </ac:spMkLst>
          </pc:spChg>
          <pc:spChg chg="mod">
            <ac:chgData name="Jacob Møller Jørgensen" userId="432f9b53-fa56-4979-bbf7-aa7e7b0e1c8b" providerId="ADAL" clId="{1D0DD4C0-60D5-4741-894C-537BADCD0E2F}" dt="2020-05-11T12:26:27.137" v="593" actId="255"/>
            <ac:spMkLst>
              <pc:docMk/>
              <pc:sldMasterMk cId="2497570291" sldId="2147483738"/>
              <pc:sldLayoutMk cId="3281190264" sldId="2147483742"/>
              <ac:spMk id="4" creationId="{0EEB27B4-CF59-4988-9433-476ED82656BD}"/>
            </ac:spMkLst>
          </pc:spChg>
        </pc:sldLayoutChg>
        <pc:sldLayoutChg chg="addSp delSp modSp mod">
          <pc:chgData name="Jacob Møller Jørgensen" userId="432f9b53-fa56-4979-bbf7-aa7e7b0e1c8b" providerId="ADAL" clId="{1D0DD4C0-60D5-4741-894C-537BADCD0E2F}" dt="2020-05-12T08:43:27.112" v="5398" actId="1038"/>
          <pc:sldLayoutMkLst>
            <pc:docMk/>
            <pc:sldMasterMk cId="2497570291" sldId="2147483738"/>
            <pc:sldLayoutMk cId="2962063943" sldId="2147483743"/>
          </pc:sldLayoutMkLst>
          <pc:spChg chg="mod">
            <ac:chgData name="Jacob Møller Jørgensen" userId="432f9b53-fa56-4979-bbf7-aa7e7b0e1c8b" providerId="ADAL" clId="{1D0DD4C0-60D5-4741-894C-537BADCD0E2F}" dt="2020-05-12T07:19:51.196" v="3483" actId="2711"/>
            <ac:spMkLst>
              <pc:docMk/>
              <pc:sldMasterMk cId="2497570291" sldId="2147483738"/>
              <pc:sldLayoutMk cId="2962063943" sldId="2147483743"/>
              <ac:spMk id="2" creationId="{8DBDC34A-ED33-4770-AD57-31A1369BBD96}"/>
            </ac:spMkLst>
          </pc:spChg>
          <pc:spChg chg="mod">
            <ac:chgData name="Jacob Møller Jørgensen" userId="432f9b53-fa56-4979-bbf7-aa7e7b0e1c8b" providerId="ADAL" clId="{1D0DD4C0-60D5-4741-894C-537BADCD0E2F}" dt="2020-05-12T07:20:46.849" v="3496" actId="113"/>
            <ac:spMkLst>
              <pc:docMk/>
              <pc:sldMasterMk cId="2497570291" sldId="2147483738"/>
              <pc:sldLayoutMk cId="2962063943" sldId="2147483743"/>
              <ac:spMk id="3" creationId="{D597CD3B-BB3F-4123-A6D5-F404D0F15DB3}"/>
            </ac:spMkLst>
          </pc:spChg>
          <pc:spChg chg="del mod">
            <ac:chgData name="Jacob Møller Jørgensen" userId="432f9b53-fa56-4979-bbf7-aa7e7b0e1c8b" providerId="ADAL" clId="{1D0DD4C0-60D5-4741-894C-537BADCD0E2F}" dt="2020-05-12T07:00:42.890" v="3320" actId="478"/>
            <ac:spMkLst>
              <pc:docMk/>
              <pc:sldMasterMk cId="2497570291" sldId="2147483738"/>
              <pc:sldLayoutMk cId="2962063943" sldId="2147483743"/>
              <ac:spMk id="4" creationId="{E29E788E-3EF7-4D85-B36A-A53009CF553D}"/>
            </ac:spMkLst>
          </pc:spChg>
          <pc:spChg chg="mod">
            <ac:chgData name="Jacob Møller Jørgensen" userId="432f9b53-fa56-4979-bbf7-aa7e7b0e1c8b" providerId="ADAL" clId="{1D0DD4C0-60D5-4741-894C-537BADCD0E2F}" dt="2020-05-12T07:20:38.363" v="3494" actId="255"/>
            <ac:spMkLst>
              <pc:docMk/>
              <pc:sldMasterMk cId="2497570291" sldId="2147483738"/>
              <pc:sldLayoutMk cId="2962063943" sldId="2147483743"/>
              <ac:spMk id="5" creationId="{90733262-A669-47D1-8DBF-D179111C4EB1}"/>
            </ac:spMkLst>
          </pc:spChg>
          <pc:spChg chg="del mod">
            <ac:chgData name="Jacob Møller Jørgensen" userId="432f9b53-fa56-4979-bbf7-aa7e7b0e1c8b" providerId="ADAL" clId="{1D0DD4C0-60D5-4741-894C-537BADCD0E2F}" dt="2020-05-12T07:00:38.740" v="3319" actId="478"/>
            <ac:spMkLst>
              <pc:docMk/>
              <pc:sldMasterMk cId="2497570291" sldId="2147483738"/>
              <pc:sldLayoutMk cId="2962063943" sldId="2147483743"/>
              <ac:spMk id="6" creationId="{2C94060D-F857-4865-BFF7-BDE620169001}"/>
            </ac:spMkLst>
          </pc:spChg>
          <pc:spChg chg="del">
            <ac:chgData name="Jacob Møller Jørgensen" userId="432f9b53-fa56-4979-bbf7-aa7e7b0e1c8b" providerId="ADAL" clId="{1D0DD4C0-60D5-4741-894C-537BADCD0E2F}" dt="2020-05-12T06:58:20.193" v="3168" actId="478"/>
            <ac:spMkLst>
              <pc:docMk/>
              <pc:sldMasterMk cId="2497570291" sldId="2147483738"/>
              <pc:sldLayoutMk cId="2962063943" sldId="2147483743"/>
              <ac:spMk id="7" creationId="{46FCB60D-584F-49C8-8BF8-546D1E7E92AC}"/>
            </ac:spMkLst>
          </pc:spChg>
          <pc:spChg chg="del">
            <ac:chgData name="Jacob Møller Jørgensen" userId="432f9b53-fa56-4979-bbf7-aa7e7b0e1c8b" providerId="ADAL" clId="{1D0DD4C0-60D5-4741-894C-537BADCD0E2F}" dt="2020-05-12T06:58:17.479" v="3167" actId="478"/>
            <ac:spMkLst>
              <pc:docMk/>
              <pc:sldMasterMk cId="2497570291" sldId="2147483738"/>
              <pc:sldLayoutMk cId="2962063943" sldId="2147483743"/>
              <ac:spMk id="8" creationId="{9F289309-B72B-4A0C-82F7-23D621584597}"/>
            </ac:spMkLst>
          </pc:spChg>
          <pc:spChg chg="mod">
            <ac:chgData name="Jacob Møller Jørgensen" userId="432f9b53-fa56-4979-bbf7-aa7e7b0e1c8b" providerId="ADAL" clId="{1D0DD4C0-60D5-4741-894C-537BADCD0E2F}" dt="2020-05-12T07:20:00.874" v="3484" actId="255"/>
            <ac:spMkLst>
              <pc:docMk/>
              <pc:sldMasterMk cId="2497570291" sldId="2147483738"/>
              <pc:sldLayoutMk cId="2962063943" sldId="2147483743"/>
              <ac:spMk id="9" creationId="{62433565-2709-4FF4-864F-2D877DC46B68}"/>
            </ac:spMkLst>
          </pc:spChg>
          <pc:spChg chg="add mod">
            <ac:chgData name="Jacob Møller Jørgensen" userId="432f9b53-fa56-4979-bbf7-aa7e7b0e1c8b" providerId="ADAL" clId="{1D0DD4C0-60D5-4741-894C-537BADCD0E2F}" dt="2020-05-12T07:20:00.874" v="3484" actId="255"/>
            <ac:spMkLst>
              <pc:docMk/>
              <pc:sldMasterMk cId="2497570291" sldId="2147483738"/>
              <pc:sldLayoutMk cId="2962063943" sldId="2147483743"/>
              <ac:spMk id="10" creationId="{A6A32343-947B-449D-A862-7094FD0502D5}"/>
            </ac:spMkLst>
          </pc:spChg>
          <pc:spChg chg="add mod">
            <ac:chgData name="Jacob Møller Jørgensen" userId="432f9b53-fa56-4979-bbf7-aa7e7b0e1c8b" providerId="ADAL" clId="{1D0DD4C0-60D5-4741-894C-537BADCD0E2F}" dt="2020-05-12T07:20:00.874" v="3484" actId="255"/>
            <ac:spMkLst>
              <pc:docMk/>
              <pc:sldMasterMk cId="2497570291" sldId="2147483738"/>
              <pc:sldLayoutMk cId="2962063943" sldId="2147483743"/>
              <ac:spMk id="11" creationId="{9AD18E9F-9BE4-4C3C-8C93-6DDC174B6895}"/>
            </ac:spMkLst>
          </pc:spChg>
          <pc:picChg chg="add del mod">
            <ac:chgData name="Jacob Møller Jørgensen" userId="432f9b53-fa56-4979-bbf7-aa7e7b0e1c8b" providerId="ADAL" clId="{1D0DD4C0-60D5-4741-894C-537BADCD0E2F}" dt="2020-05-12T08:43:18.730" v="5389" actId="478"/>
            <ac:picMkLst>
              <pc:docMk/>
              <pc:sldMasterMk cId="2497570291" sldId="2147483738"/>
              <pc:sldLayoutMk cId="2962063943" sldId="2147483743"/>
              <ac:picMk id="13" creationId="{B435902B-0B67-4DE3-80B1-A5374D9B0703}"/>
            </ac:picMkLst>
          </pc:picChg>
          <pc:picChg chg="add mod">
            <ac:chgData name="Jacob Møller Jørgensen" userId="432f9b53-fa56-4979-bbf7-aa7e7b0e1c8b" providerId="ADAL" clId="{1D0DD4C0-60D5-4741-894C-537BADCD0E2F}" dt="2020-05-12T07:20:00.874" v="3484" actId="255"/>
            <ac:picMkLst>
              <pc:docMk/>
              <pc:sldMasterMk cId="2497570291" sldId="2147483738"/>
              <pc:sldLayoutMk cId="2962063943" sldId="2147483743"/>
              <ac:picMk id="15" creationId="{E43C353F-31D1-4CF5-9908-C20FD85B88C0}"/>
            </ac:picMkLst>
          </pc:picChg>
          <pc:picChg chg="add del mod">
            <ac:chgData name="Jacob Møller Jørgensen" userId="432f9b53-fa56-4979-bbf7-aa7e7b0e1c8b" providerId="ADAL" clId="{1D0DD4C0-60D5-4741-894C-537BADCD0E2F}" dt="2020-05-12T08:03:41.921" v="4617" actId="478"/>
            <ac:picMkLst>
              <pc:docMk/>
              <pc:sldMasterMk cId="2497570291" sldId="2147483738"/>
              <pc:sldLayoutMk cId="2962063943" sldId="2147483743"/>
              <ac:picMk id="17" creationId="{E5F3E273-89EC-4272-8E1E-0C4A62E80173}"/>
            </ac:picMkLst>
          </pc:picChg>
          <pc:picChg chg="add del mod">
            <ac:chgData name="Jacob Møller Jørgensen" userId="432f9b53-fa56-4979-bbf7-aa7e7b0e1c8b" providerId="ADAL" clId="{1D0DD4C0-60D5-4741-894C-537BADCD0E2F}" dt="2020-05-12T08:03:37.653" v="4616" actId="478"/>
            <ac:picMkLst>
              <pc:docMk/>
              <pc:sldMasterMk cId="2497570291" sldId="2147483738"/>
              <pc:sldLayoutMk cId="2962063943" sldId="2147483743"/>
              <ac:picMk id="19" creationId="{92D0417B-7039-42A1-ABA6-E41DA36600CE}"/>
            </ac:picMkLst>
          </pc:picChg>
          <pc:picChg chg="add mod">
            <ac:chgData name="Jacob Møller Jørgensen" userId="432f9b53-fa56-4979-bbf7-aa7e7b0e1c8b" providerId="ADAL" clId="{1D0DD4C0-60D5-4741-894C-537BADCD0E2F}" dt="2020-05-12T08:43:27.112" v="5398" actId="1038"/>
            <ac:picMkLst>
              <pc:docMk/>
              <pc:sldMasterMk cId="2497570291" sldId="2147483738"/>
              <pc:sldLayoutMk cId="2962063943" sldId="2147483743"/>
              <ac:picMk id="21" creationId="{C5DFBDEA-18CF-4427-9E69-3CD2E8A12763}"/>
            </ac:picMkLst>
          </pc:picChg>
        </pc:sldLayoutChg>
      </pc:sldMasterChg>
      <pc:sldMasterChg chg="new mod addSldLayout">
        <pc:chgData name="Jacob Møller Jørgensen" userId="432f9b53-fa56-4979-bbf7-aa7e7b0e1c8b" providerId="ADAL" clId="{1D0DD4C0-60D5-4741-894C-537BADCD0E2F}" dt="2020-05-12T07:22:29.490" v="3499" actId="6938"/>
        <pc:sldMasterMkLst>
          <pc:docMk/>
          <pc:sldMasterMk cId="3270014069" sldId="2147483780"/>
        </pc:sldMasterMkLst>
        <pc:sldLayoutChg chg="new replId">
          <pc:chgData name="Jacob Møller Jørgensen" userId="432f9b53-fa56-4979-bbf7-aa7e7b0e1c8b" providerId="ADAL" clId="{1D0DD4C0-60D5-4741-894C-537BADCD0E2F}" dt="2020-05-12T07:22:29.490" v="3499" actId="6938"/>
          <pc:sldLayoutMkLst>
            <pc:docMk/>
            <pc:sldMasterMk cId="3270014069" sldId="2147483780"/>
            <pc:sldLayoutMk cId="2736446557" sldId="2147483781"/>
          </pc:sldLayoutMkLst>
        </pc:sldLayoutChg>
        <pc:sldLayoutChg chg="new replId">
          <pc:chgData name="Jacob Møller Jørgensen" userId="432f9b53-fa56-4979-bbf7-aa7e7b0e1c8b" providerId="ADAL" clId="{1D0DD4C0-60D5-4741-894C-537BADCD0E2F}" dt="2020-05-12T07:22:29.490" v="3499" actId="6938"/>
          <pc:sldLayoutMkLst>
            <pc:docMk/>
            <pc:sldMasterMk cId="3270014069" sldId="2147483780"/>
            <pc:sldLayoutMk cId="1287746901" sldId="2147483782"/>
          </pc:sldLayoutMkLst>
        </pc:sldLayoutChg>
        <pc:sldLayoutChg chg="new replId">
          <pc:chgData name="Jacob Møller Jørgensen" userId="432f9b53-fa56-4979-bbf7-aa7e7b0e1c8b" providerId="ADAL" clId="{1D0DD4C0-60D5-4741-894C-537BADCD0E2F}" dt="2020-05-12T07:22:29.490" v="3499" actId="6938"/>
          <pc:sldLayoutMkLst>
            <pc:docMk/>
            <pc:sldMasterMk cId="3270014069" sldId="2147483780"/>
            <pc:sldLayoutMk cId="1909487194" sldId="2147483783"/>
          </pc:sldLayoutMkLst>
        </pc:sldLayoutChg>
        <pc:sldLayoutChg chg="new replId">
          <pc:chgData name="Jacob Møller Jørgensen" userId="432f9b53-fa56-4979-bbf7-aa7e7b0e1c8b" providerId="ADAL" clId="{1D0DD4C0-60D5-4741-894C-537BADCD0E2F}" dt="2020-05-12T07:22:29.490" v="3499" actId="6938"/>
          <pc:sldLayoutMkLst>
            <pc:docMk/>
            <pc:sldMasterMk cId="3270014069" sldId="2147483780"/>
            <pc:sldLayoutMk cId="2723866335" sldId="2147483784"/>
          </pc:sldLayoutMkLst>
        </pc:sldLayoutChg>
        <pc:sldLayoutChg chg="new replId">
          <pc:chgData name="Jacob Møller Jørgensen" userId="432f9b53-fa56-4979-bbf7-aa7e7b0e1c8b" providerId="ADAL" clId="{1D0DD4C0-60D5-4741-894C-537BADCD0E2F}" dt="2020-05-12T07:22:29.490" v="3499" actId="6938"/>
          <pc:sldLayoutMkLst>
            <pc:docMk/>
            <pc:sldMasterMk cId="3270014069" sldId="2147483780"/>
            <pc:sldLayoutMk cId="3398397055" sldId="2147483785"/>
          </pc:sldLayoutMkLst>
        </pc:sldLayoutChg>
        <pc:sldLayoutChg chg="new replId">
          <pc:chgData name="Jacob Møller Jørgensen" userId="432f9b53-fa56-4979-bbf7-aa7e7b0e1c8b" providerId="ADAL" clId="{1D0DD4C0-60D5-4741-894C-537BADCD0E2F}" dt="2020-05-12T07:22:29.490" v="3499" actId="6938"/>
          <pc:sldLayoutMkLst>
            <pc:docMk/>
            <pc:sldMasterMk cId="3270014069" sldId="2147483780"/>
            <pc:sldLayoutMk cId="461328814" sldId="2147483786"/>
          </pc:sldLayoutMkLst>
        </pc:sldLayoutChg>
        <pc:sldLayoutChg chg="new replId">
          <pc:chgData name="Jacob Møller Jørgensen" userId="432f9b53-fa56-4979-bbf7-aa7e7b0e1c8b" providerId="ADAL" clId="{1D0DD4C0-60D5-4741-894C-537BADCD0E2F}" dt="2020-05-12T07:22:29.490" v="3499" actId="6938"/>
          <pc:sldLayoutMkLst>
            <pc:docMk/>
            <pc:sldMasterMk cId="3270014069" sldId="2147483780"/>
            <pc:sldLayoutMk cId="2312936709" sldId="2147483787"/>
          </pc:sldLayoutMkLst>
        </pc:sldLayoutChg>
        <pc:sldLayoutChg chg="new replId">
          <pc:chgData name="Jacob Møller Jørgensen" userId="432f9b53-fa56-4979-bbf7-aa7e7b0e1c8b" providerId="ADAL" clId="{1D0DD4C0-60D5-4741-894C-537BADCD0E2F}" dt="2020-05-12T07:22:29.490" v="3499" actId="6938"/>
          <pc:sldLayoutMkLst>
            <pc:docMk/>
            <pc:sldMasterMk cId="3270014069" sldId="2147483780"/>
            <pc:sldLayoutMk cId="3479803925" sldId="2147483788"/>
          </pc:sldLayoutMkLst>
        </pc:sldLayoutChg>
        <pc:sldLayoutChg chg="new replId">
          <pc:chgData name="Jacob Møller Jørgensen" userId="432f9b53-fa56-4979-bbf7-aa7e7b0e1c8b" providerId="ADAL" clId="{1D0DD4C0-60D5-4741-894C-537BADCD0E2F}" dt="2020-05-12T07:22:29.490" v="3499" actId="6938"/>
          <pc:sldLayoutMkLst>
            <pc:docMk/>
            <pc:sldMasterMk cId="3270014069" sldId="2147483780"/>
            <pc:sldLayoutMk cId="2176039089" sldId="2147483789"/>
          </pc:sldLayoutMkLst>
        </pc:sldLayoutChg>
        <pc:sldLayoutChg chg="new replId">
          <pc:chgData name="Jacob Møller Jørgensen" userId="432f9b53-fa56-4979-bbf7-aa7e7b0e1c8b" providerId="ADAL" clId="{1D0DD4C0-60D5-4741-894C-537BADCD0E2F}" dt="2020-05-12T07:22:29.490" v="3499" actId="6938"/>
          <pc:sldLayoutMkLst>
            <pc:docMk/>
            <pc:sldMasterMk cId="3270014069" sldId="2147483780"/>
            <pc:sldLayoutMk cId="270227440" sldId="2147483790"/>
          </pc:sldLayoutMkLst>
        </pc:sldLayoutChg>
        <pc:sldLayoutChg chg="new replId">
          <pc:chgData name="Jacob Møller Jørgensen" userId="432f9b53-fa56-4979-bbf7-aa7e7b0e1c8b" providerId="ADAL" clId="{1D0DD4C0-60D5-4741-894C-537BADCD0E2F}" dt="2020-05-12T07:22:29.490" v="3499" actId="6938"/>
          <pc:sldLayoutMkLst>
            <pc:docMk/>
            <pc:sldMasterMk cId="3270014069" sldId="2147483780"/>
            <pc:sldLayoutMk cId="3447277134" sldId="214748379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87C61EF7-4B50-4C1B-A5A9-DA57E3CCE2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96CD4E87-A7C5-4832-8A12-86F9959070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AF7FC6-FC1F-4328-9FF2-BBE2F14FC16E}" type="datetimeFigureOut">
              <a:rPr lang="da-DK" smtClean="0"/>
              <a:t>22-02-2021</a:t>
            </a:fld>
            <a:endParaRPr lang="da-DK"/>
          </a:p>
        </p:txBody>
      </p:sp>
      <p:sp>
        <p:nvSpPr>
          <p:cNvPr id="4" name="Pladsholder til sidefod 3">
            <a:extLst>
              <a:ext uri="{FF2B5EF4-FFF2-40B4-BE49-F238E27FC236}">
                <a16:creationId xmlns:a16="http://schemas.microsoft.com/office/drawing/2014/main" id="{C16B547C-0D34-4A62-AB47-527B66A7C8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1287D7A0-3C0A-4B56-A582-5F6045881B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6DD23B-5D65-4AA9-9BDA-56ADCE525C21}" type="slidenum">
              <a:rPr lang="da-DK" smtClean="0"/>
              <a:t>‹nr.›</a:t>
            </a:fld>
            <a:endParaRPr lang="da-DK"/>
          </a:p>
        </p:txBody>
      </p:sp>
    </p:spTree>
    <p:extLst>
      <p:ext uri="{BB962C8B-B14F-4D97-AF65-F5344CB8AC3E}">
        <p14:creationId xmlns:p14="http://schemas.microsoft.com/office/powerpoint/2010/main" val="343506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5C773-A0F9-4C6E-B349-0A423A5731C7}" type="datetimeFigureOut">
              <a:rPr lang="da-DK" smtClean="0"/>
              <a:t>22-02-2021</a:t>
            </a:fld>
            <a:endParaRPr lang="da-DK"/>
          </a:p>
        </p:txBody>
      </p:sp>
      <p:sp>
        <p:nvSpPr>
          <p:cNvPr id="4" name="Pladsholder til slidebille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80ADA-CC7F-472D-AEBC-CB606D1C9E74}" type="slidenum">
              <a:rPr lang="da-DK" smtClean="0"/>
              <a:t>‹nr.›</a:t>
            </a:fld>
            <a:endParaRPr lang="da-DK"/>
          </a:p>
        </p:txBody>
      </p:sp>
    </p:spTree>
    <p:extLst>
      <p:ext uri="{BB962C8B-B14F-4D97-AF65-F5344CB8AC3E}">
        <p14:creationId xmlns:p14="http://schemas.microsoft.com/office/powerpoint/2010/main" val="1884242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5D60D-4797-4E55-85CE-B73417F38FBC}"/>
              </a:ext>
            </a:extLst>
          </p:cNvPr>
          <p:cNvSpPr>
            <a:spLocks noGrp="1"/>
          </p:cNvSpPr>
          <p:nvPr>
            <p:ph type="ctrTitle"/>
          </p:nvPr>
        </p:nvSpPr>
        <p:spPr>
          <a:xfrm>
            <a:off x="857250" y="1621191"/>
            <a:ext cx="5143500" cy="3448756"/>
          </a:xfrm>
        </p:spPr>
        <p:txBody>
          <a:bodyPr anchor="b"/>
          <a:lstStyle>
            <a:lvl1pPr algn="ctr">
              <a:defRPr sz="3375"/>
            </a:lvl1pPr>
          </a:lstStyle>
          <a:p>
            <a:r>
              <a:rPr lang="da-DK"/>
              <a:t>Klik for at redigere titeltypografien i masteren</a:t>
            </a:r>
          </a:p>
        </p:txBody>
      </p:sp>
      <p:sp>
        <p:nvSpPr>
          <p:cNvPr id="3" name="Undertitel 2">
            <a:extLst>
              <a:ext uri="{FF2B5EF4-FFF2-40B4-BE49-F238E27FC236}">
                <a16:creationId xmlns:a16="http://schemas.microsoft.com/office/drawing/2014/main" id="{889D5FCB-2CA9-433A-81E3-B98B0BBB56C5}"/>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D868144-5CBC-40FD-B473-33C54FFCB3E4}"/>
              </a:ext>
            </a:extLst>
          </p:cNvPr>
          <p:cNvSpPr>
            <a:spLocks noGrp="1"/>
          </p:cNvSpPr>
          <p:nvPr>
            <p:ph type="dt" sz="half" idx="10"/>
          </p:nvPr>
        </p:nvSpPr>
        <p:spPr>
          <a:xfrm>
            <a:off x="471488" y="9181395"/>
            <a:ext cx="1543050" cy="527403"/>
          </a:xfrm>
          <a:prstGeom prst="rect">
            <a:avLst/>
          </a:prstGeom>
        </p:spPr>
        <p:txBody>
          <a:bodyPr/>
          <a:lstStyle/>
          <a:p>
            <a:fld id="{8853700B-4842-4FAC-BF95-B60B75F59683}" type="datetime1">
              <a:rPr lang="da-DK" smtClean="0"/>
              <a:t>22-02-2021</a:t>
            </a:fld>
            <a:endParaRPr lang="da-DK"/>
          </a:p>
        </p:txBody>
      </p:sp>
      <p:sp>
        <p:nvSpPr>
          <p:cNvPr id="6" name="Pladsholder til slidenummer 5">
            <a:extLst>
              <a:ext uri="{FF2B5EF4-FFF2-40B4-BE49-F238E27FC236}">
                <a16:creationId xmlns:a16="http://schemas.microsoft.com/office/drawing/2014/main" id="{0DFD07B4-9CFC-4483-A686-37CC326DFC07}"/>
              </a:ext>
            </a:extLst>
          </p:cNvPr>
          <p:cNvSpPr>
            <a:spLocks noGrp="1"/>
          </p:cNvSpPr>
          <p:nvPr>
            <p:ph type="sldNum" sz="quarter" idx="12"/>
          </p:nvPr>
        </p:nvSpPr>
        <p:spPr>
          <a:xfrm>
            <a:off x="3974783" y="9181395"/>
            <a:ext cx="1543050" cy="527403"/>
          </a:xfrm>
          <a:prstGeom prst="rect">
            <a:avLst/>
          </a:prstGeom>
        </p:spPr>
        <p:txBody>
          <a:bodyPr/>
          <a:lstStyle/>
          <a:p>
            <a:fld id="{B6D132D9-7CC2-4730-8EE7-8DB0EB413614}" type="slidenum">
              <a:rPr lang="da-DK" smtClean="0"/>
              <a:t>‹nr.›</a:t>
            </a:fld>
            <a:endParaRPr lang="da-DK" dirty="0"/>
          </a:p>
        </p:txBody>
      </p:sp>
    </p:spTree>
    <p:extLst>
      <p:ext uri="{BB962C8B-B14F-4D97-AF65-F5344CB8AC3E}">
        <p14:creationId xmlns:p14="http://schemas.microsoft.com/office/powerpoint/2010/main" val="134490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C80E0A-C8C3-4AD1-A7FE-F892F561EE1C}"/>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8DF6A83-3970-43CC-A0DF-03E73FDF3D82}"/>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9230759-8D09-42F7-B9AC-C644FF23BAF1}"/>
              </a:ext>
            </a:extLst>
          </p:cNvPr>
          <p:cNvSpPr>
            <a:spLocks noGrp="1"/>
          </p:cNvSpPr>
          <p:nvPr>
            <p:ph type="dt" sz="half" idx="10"/>
          </p:nvPr>
        </p:nvSpPr>
        <p:spPr>
          <a:xfrm>
            <a:off x="471488" y="9181395"/>
            <a:ext cx="1543050" cy="527403"/>
          </a:xfrm>
          <a:prstGeom prst="rect">
            <a:avLst/>
          </a:prstGeom>
        </p:spPr>
        <p:txBody>
          <a:bodyPr/>
          <a:lstStyle/>
          <a:p>
            <a:fld id="{E7587851-3C0D-498B-94F4-2587074C1416}" type="datetime1">
              <a:rPr lang="da-DK" smtClean="0"/>
              <a:t>22-02-2021</a:t>
            </a:fld>
            <a:endParaRPr lang="da-DK"/>
          </a:p>
        </p:txBody>
      </p:sp>
      <p:sp>
        <p:nvSpPr>
          <p:cNvPr id="5" name="Pladsholder til sidefod 4">
            <a:extLst>
              <a:ext uri="{FF2B5EF4-FFF2-40B4-BE49-F238E27FC236}">
                <a16:creationId xmlns:a16="http://schemas.microsoft.com/office/drawing/2014/main" id="{337FC043-CDA7-4868-B1AF-70B4295B4A39}"/>
              </a:ext>
            </a:extLst>
          </p:cNvPr>
          <p:cNvSpPr>
            <a:spLocks noGrp="1"/>
          </p:cNvSpPr>
          <p:nvPr>
            <p:ph type="ftr" sz="quarter" idx="11"/>
          </p:nvPr>
        </p:nvSpPr>
        <p:spPr>
          <a:xfrm>
            <a:off x="2271713" y="9181395"/>
            <a:ext cx="2314575" cy="527403"/>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BD4DE907-35B0-4F0B-B779-B1A8D92066C0}"/>
              </a:ext>
            </a:extLst>
          </p:cNvPr>
          <p:cNvSpPr>
            <a:spLocks noGrp="1"/>
          </p:cNvSpPr>
          <p:nvPr>
            <p:ph type="sldNum" sz="quarter" idx="12"/>
          </p:nvPr>
        </p:nvSpPr>
        <p:spPr>
          <a:xfrm>
            <a:off x="4843463" y="9181395"/>
            <a:ext cx="1543050" cy="527403"/>
          </a:xfrm>
          <a:prstGeom prst="rect">
            <a:avLst/>
          </a:prstGeom>
        </p:spPr>
        <p:txBody>
          <a:bodyPr/>
          <a:lstStyle/>
          <a:p>
            <a:fld id="{B6D132D9-7CC2-4730-8EE7-8DB0EB413614}" type="slidenum">
              <a:rPr lang="da-DK" smtClean="0"/>
              <a:t>‹nr.›</a:t>
            </a:fld>
            <a:endParaRPr lang="da-DK"/>
          </a:p>
        </p:txBody>
      </p:sp>
    </p:spTree>
    <p:extLst>
      <p:ext uri="{BB962C8B-B14F-4D97-AF65-F5344CB8AC3E}">
        <p14:creationId xmlns:p14="http://schemas.microsoft.com/office/powerpoint/2010/main" val="2606534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04C05D6-F00A-4B35-8CAA-028C59F6FBC3}"/>
              </a:ext>
            </a:extLst>
          </p:cNvPr>
          <p:cNvSpPr>
            <a:spLocks noGrp="1"/>
          </p:cNvSpPr>
          <p:nvPr>
            <p:ph type="title" orient="vert"/>
          </p:nvPr>
        </p:nvSpPr>
        <p:spPr>
          <a:xfrm>
            <a:off x="4907756" y="527403"/>
            <a:ext cx="1478756" cy="8394877"/>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BC6D70E-DCBE-4ADC-B840-99F8C33DF7E5}"/>
              </a:ext>
            </a:extLst>
          </p:cNvPr>
          <p:cNvSpPr>
            <a:spLocks noGrp="1"/>
          </p:cNvSpPr>
          <p:nvPr>
            <p:ph type="body" orient="vert" idx="1"/>
          </p:nvPr>
        </p:nvSpPr>
        <p:spPr>
          <a:xfrm>
            <a:off x="471487" y="527403"/>
            <a:ext cx="4350544" cy="8394877"/>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A282CAE-5099-44B9-ACAD-419931E4CC2D}"/>
              </a:ext>
            </a:extLst>
          </p:cNvPr>
          <p:cNvSpPr>
            <a:spLocks noGrp="1"/>
          </p:cNvSpPr>
          <p:nvPr>
            <p:ph type="dt" sz="half" idx="10"/>
          </p:nvPr>
        </p:nvSpPr>
        <p:spPr>
          <a:xfrm>
            <a:off x="471488" y="9181395"/>
            <a:ext cx="1543050" cy="527403"/>
          </a:xfrm>
          <a:prstGeom prst="rect">
            <a:avLst/>
          </a:prstGeom>
        </p:spPr>
        <p:txBody>
          <a:bodyPr/>
          <a:lstStyle/>
          <a:p>
            <a:fld id="{DF178509-1798-4502-BA10-0AF91A946F9D}" type="datetime1">
              <a:rPr lang="da-DK" smtClean="0"/>
              <a:t>22-02-2021</a:t>
            </a:fld>
            <a:endParaRPr lang="da-DK"/>
          </a:p>
        </p:txBody>
      </p:sp>
      <p:sp>
        <p:nvSpPr>
          <p:cNvPr id="5" name="Pladsholder til sidefod 4">
            <a:extLst>
              <a:ext uri="{FF2B5EF4-FFF2-40B4-BE49-F238E27FC236}">
                <a16:creationId xmlns:a16="http://schemas.microsoft.com/office/drawing/2014/main" id="{4217322C-8872-478A-827A-FC88326E9A2D}"/>
              </a:ext>
            </a:extLst>
          </p:cNvPr>
          <p:cNvSpPr>
            <a:spLocks noGrp="1"/>
          </p:cNvSpPr>
          <p:nvPr>
            <p:ph type="ftr" sz="quarter" idx="11"/>
          </p:nvPr>
        </p:nvSpPr>
        <p:spPr>
          <a:xfrm>
            <a:off x="2271713" y="9181395"/>
            <a:ext cx="2314575" cy="527403"/>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3C4DA93D-E0AE-46A2-8B2F-A07637891AB3}"/>
              </a:ext>
            </a:extLst>
          </p:cNvPr>
          <p:cNvSpPr>
            <a:spLocks noGrp="1"/>
          </p:cNvSpPr>
          <p:nvPr>
            <p:ph type="sldNum" sz="quarter" idx="12"/>
          </p:nvPr>
        </p:nvSpPr>
        <p:spPr>
          <a:xfrm>
            <a:off x="4843463" y="9181395"/>
            <a:ext cx="1543050" cy="527403"/>
          </a:xfrm>
          <a:prstGeom prst="rect">
            <a:avLst/>
          </a:prstGeom>
        </p:spPr>
        <p:txBody>
          <a:bodyPr/>
          <a:lstStyle/>
          <a:p>
            <a:fld id="{B6D132D9-7CC2-4730-8EE7-8DB0EB413614}" type="slidenum">
              <a:rPr lang="da-DK" smtClean="0"/>
              <a:t>‹nr.›</a:t>
            </a:fld>
            <a:endParaRPr lang="da-DK"/>
          </a:p>
        </p:txBody>
      </p:sp>
    </p:spTree>
    <p:extLst>
      <p:ext uri="{BB962C8B-B14F-4D97-AF65-F5344CB8AC3E}">
        <p14:creationId xmlns:p14="http://schemas.microsoft.com/office/powerpoint/2010/main" val="1577498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A26DD7-5EE9-4E24-B97D-576719BD5A1E}"/>
              </a:ext>
            </a:extLst>
          </p:cNvPr>
          <p:cNvSpPr>
            <a:spLocks noGrp="1"/>
          </p:cNvSpPr>
          <p:nvPr>
            <p:ph type="ctrTitle"/>
          </p:nvPr>
        </p:nvSpPr>
        <p:spPr>
          <a:xfrm>
            <a:off x="857250" y="1620838"/>
            <a:ext cx="5143500" cy="3449637"/>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4DB847DE-6361-4BF8-ABC1-B707527E90DD}"/>
              </a:ext>
            </a:extLst>
          </p:cNvPr>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DD42E835-5B5D-414F-8A27-1BC091E78B63}"/>
              </a:ext>
            </a:extLst>
          </p:cNvPr>
          <p:cNvSpPr>
            <a:spLocks noGrp="1"/>
          </p:cNvSpPr>
          <p:nvPr>
            <p:ph type="dt" sz="half" idx="10"/>
          </p:nvPr>
        </p:nvSpPr>
        <p:spPr/>
        <p:txBody>
          <a:bodyPr/>
          <a:lstStyle/>
          <a:p>
            <a:fld id="{93A18B2D-28EB-4C3C-AB85-C0F35F7CE9EE}" type="datetimeFigureOut">
              <a:rPr lang="da-DK" smtClean="0"/>
              <a:t>22-02-2021</a:t>
            </a:fld>
            <a:endParaRPr lang="da-DK"/>
          </a:p>
        </p:txBody>
      </p:sp>
      <p:sp>
        <p:nvSpPr>
          <p:cNvPr id="5" name="Pladsholder til sidefod 4">
            <a:extLst>
              <a:ext uri="{FF2B5EF4-FFF2-40B4-BE49-F238E27FC236}">
                <a16:creationId xmlns:a16="http://schemas.microsoft.com/office/drawing/2014/main" id="{256BF6F2-BDB3-4032-9AF3-74CF0C97E1B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CD80BB3-D3B5-4A14-BAD4-787504D5817C}"/>
              </a:ext>
            </a:extLst>
          </p:cNvPr>
          <p:cNvSpPr>
            <a:spLocks noGrp="1"/>
          </p:cNvSpPr>
          <p:nvPr>
            <p:ph type="sldNum" sz="quarter" idx="12"/>
          </p:nvPr>
        </p:nvSpPr>
        <p:spPr/>
        <p:txBody>
          <a:bodyPr/>
          <a:lstStyle/>
          <a:p>
            <a:fld id="{4371268D-FCB8-4C7F-AD9C-9F5A5E2B83A2}" type="slidenum">
              <a:rPr lang="da-DK" smtClean="0"/>
              <a:t>‹nr.›</a:t>
            </a:fld>
            <a:endParaRPr lang="da-DK"/>
          </a:p>
        </p:txBody>
      </p:sp>
    </p:spTree>
    <p:extLst>
      <p:ext uri="{BB962C8B-B14F-4D97-AF65-F5344CB8AC3E}">
        <p14:creationId xmlns:p14="http://schemas.microsoft.com/office/powerpoint/2010/main" val="273644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76136-6D40-499E-A190-B9D26AE663E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7F915A7-B196-4A9B-B6D9-021735F0D43E}"/>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B8E3A2F-5DAB-4B37-9876-FC32E9EAEEE3}"/>
              </a:ext>
            </a:extLst>
          </p:cNvPr>
          <p:cNvSpPr>
            <a:spLocks noGrp="1"/>
          </p:cNvSpPr>
          <p:nvPr>
            <p:ph type="dt" sz="half" idx="10"/>
          </p:nvPr>
        </p:nvSpPr>
        <p:spPr/>
        <p:txBody>
          <a:bodyPr/>
          <a:lstStyle/>
          <a:p>
            <a:fld id="{93A18B2D-28EB-4C3C-AB85-C0F35F7CE9EE}" type="datetimeFigureOut">
              <a:rPr lang="da-DK" smtClean="0"/>
              <a:t>22-02-2021</a:t>
            </a:fld>
            <a:endParaRPr lang="da-DK"/>
          </a:p>
        </p:txBody>
      </p:sp>
      <p:sp>
        <p:nvSpPr>
          <p:cNvPr id="5" name="Pladsholder til sidefod 4">
            <a:extLst>
              <a:ext uri="{FF2B5EF4-FFF2-40B4-BE49-F238E27FC236}">
                <a16:creationId xmlns:a16="http://schemas.microsoft.com/office/drawing/2014/main" id="{7869C84D-2854-4374-9833-769C39DE139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66ED44E-BA54-43C1-A4D6-76FDEFEFA3F1}"/>
              </a:ext>
            </a:extLst>
          </p:cNvPr>
          <p:cNvSpPr>
            <a:spLocks noGrp="1"/>
          </p:cNvSpPr>
          <p:nvPr>
            <p:ph type="sldNum" sz="quarter" idx="12"/>
          </p:nvPr>
        </p:nvSpPr>
        <p:spPr/>
        <p:txBody>
          <a:bodyPr/>
          <a:lstStyle/>
          <a:p>
            <a:fld id="{4371268D-FCB8-4C7F-AD9C-9F5A5E2B83A2}" type="slidenum">
              <a:rPr lang="da-DK" smtClean="0"/>
              <a:t>‹nr.›</a:t>
            </a:fld>
            <a:endParaRPr lang="da-DK"/>
          </a:p>
        </p:txBody>
      </p:sp>
    </p:spTree>
    <p:extLst>
      <p:ext uri="{BB962C8B-B14F-4D97-AF65-F5344CB8AC3E}">
        <p14:creationId xmlns:p14="http://schemas.microsoft.com/office/powerpoint/2010/main" val="1287746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A947A4-6EB7-48B8-8344-D2534EA8067A}"/>
              </a:ext>
            </a:extLst>
          </p:cNvPr>
          <p:cNvSpPr>
            <a:spLocks noGrp="1"/>
          </p:cNvSpPr>
          <p:nvPr>
            <p:ph type="title"/>
          </p:nvPr>
        </p:nvSpPr>
        <p:spPr>
          <a:xfrm>
            <a:off x="468313" y="2470150"/>
            <a:ext cx="5915025" cy="4119563"/>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2904C48-4FB8-4E00-86C2-3D9302F658A9}"/>
              </a:ext>
            </a:extLst>
          </p:cNvPr>
          <p:cNvSpPr>
            <a:spLocks noGrp="1"/>
          </p:cNvSpPr>
          <p:nvPr>
            <p:ph type="body" idx="1"/>
          </p:nvPr>
        </p:nvSpPr>
        <p:spPr>
          <a:xfrm>
            <a:off x="468313" y="6629400"/>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AAD4C78A-D278-45DA-A66E-50739EDEFD77}"/>
              </a:ext>
            </a:extLst>
          </p:cNvPr>
          <p:cNvSpPr>
            <a:spLocks noGrp="1"/>
          </p:cNvSpPr>
          <p:nvPr>
            <p:ph type="dt" sz="half" idx="10"/>
          </p:nvPr>
        </p:nvSpPr>
        <p:spPr/>
        <p:txBody>
          <a:bodyPr/>
          <a:lstStyle/>
          <a:p>
            <a:fld id="{93A18B2D-28EB-4C3C-AB85-C0F35F7CE9EE}" type="datetimeFigureOut">
              <a:rPr lang="da-DK" smtClean="0"/>
              <a:t>22-02-2021</a:t>
            </a:fld>
            <a:endParaRPr lang="da-DK"/>
          </a:p>
        </p:txBody>
      </p:sp>
      <p:sp>
        <p:nvSpPr>
          <p:cNvPr id="5" name="Pladsholder til sidefod 4">
            <a:extLst>
              <a:ext uri="{FF2B5EF4-FFF2-40B4-BE49-F238E27FC236}">
                <a16:creationId xmlns:a16="http://schemas.microsoft.com/office/drawing/2014/main" id="{BB067F0D-ABF3-4699-9542-5A8676204CF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7A20E41-0EA6-4E86-B738-85BD9E421993}"/>
              </a:ext>
            </a:extLst>
          </p:cNvPr>
          <p:cNvSpPr>
            <a:spLocks noGrp="1"/>
          </p:cNvSpPr>
          <p:nvPr>
            <p:ph type="sldNum" sz="quarter" idx="12"/>
          </p:nvPr>
        </p:nvSpPr>
        <p:spPr/>
        <p:txBody>
          <a:bodyPr/>
          <a:lstStyle/>
          <a:p>
            <a:fld id="{4371268D-FCB8-4C7F-AD9C-9F5A5E2B83A2}" type="slidenum">
              <a:rPr lang="da-DK" smtClean="0"/>
              <a:t>‹nr.›</a:t>
            </a:fld>
            <a:endParaRPr lang="da-DK"/>
          </a:p>
        </p:txBody>
      </p:sp>
    </p:spTree>
    <p:extLst>
      <p:ext uri="{BB962C8B-B14F-4D97-AF65-F5344CB8AC3E}">
        <p14:creationId xmlns:p14="http://schemas.microsoft.com/office/powerpoint/2010/main" val="1909487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B8F8EF-F6E2-4984-ACF9-EA6908E41EA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B4C8CA4-E313-4D1F-8DF3-070A04892538}"/>
              </a:ext>
            </a:extLst>
          </p:cNvPr>
          <p:cNvSpPr>
            <a:spLocks noGrp="1"/>
          </p:cNvSpPr>
          <p:nvPr>
            <p:ph sz="half" idx="1"/>
          </p:nvPr>
        </p:nvSpPr>
        <p:spPr>
          <a:xfrm>
            <a:off x="471488" y="2636838"/>
            <a:ext cx="2881312" cy="62849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43EF013-E32A-4866-A8B4-9C32AE4155B4}"/>
              </a:ext>
            </a:extLst>
          </p:cNvPr>
          <p:cNvSpPr>
            <a:spLocks noGrp="1"/>
          </p:cNvSpPr>
          <p:nvPr>
            <p:ph sz="half" idx="2"/>
          </p:nvPr>
        </p:nvSpPr>
        <p:spPr>
          <a:xfrm>
            <a:off x="3505200" y="2636838"/>
            <a:ext cx="2881313" cy="628491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7F60183B-FE17-42B5-ADD0-85136615F16F}"/>
              </a:ext>
            </a:extLst>
          </p:cNvPr>
          <p:cNvSpPr>
            <a:spLocks noGrp="1"/>
          </p:cNvSpPr>
          <p:nvPr>
            <p:ph type="dt" sz="half" idx="10"/>
          </p:nvPr>
        </p:nvSpPr>
        <p:spPr/>
        <p:txBody>
          <a:bodyPr/>
          <a:lstStyle/>
          <a:p>
            <a:fld id="{93A18B2D-28EB-4C3C-AB85-C0F35F7CE9EE}" type="datetimeFigureOut">
              <a:rPr lang="da-DK" smtClean="0"/>
              <a:t>22-02-2021</a:t>
            </a:fld>
            <a:endParaRPr lang="da-DK"/>
          </a:p>
        </p:txBody>
      </p:sp>
      <p:sp>
        <p:nvSpPr>
          <p:cNvPr id="6" name="Pladsholder til sidefod 5">
            <a:extLst>
              <a:ext uri="{FF2B5EF4-FFF2-40B4-BE49-F238E27FC236}">
                <a16:creationId xmlns:a16="http://schemas.microsoft.com/office/drawing/2014/main" id="{583211CA-2593-4735-B84F-2DB1CE010EF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26F3C9F-23F9-40F6-80BA-CB447C3B82B6}"/>
              </a:ext>
            </a:extLst>
          </p:cNvPr>
          <p:cNvSpPr>
            <a:spLocks noGrp="1"/>
          </p:cNvSpPr>
          <p:nvPr>
            <p:ph type="sldNum" sz="quarter" idx="12"/>
          </p:nvPr>
        </p:nvSpPr>
        <p:spPr/>
        <p:txBody>
          <a:bodyPr/>
          <a:lstStyle/>
          <a:p>
            <a:fld id="{4371268D-FCB8-4C7F-AD9C-9F5A5E2B83A2}" type="slidenum">
              <a:rPr lang="da-DK" smtClean="0"/>
              <a:t>‹nr.›</a:t>
            </a:fld>
            <a:endParaRPr lang="da-DK"/>
          </a:p>
        </p:txBody>
      </p:sp>
    </p:spTree>
    <p:extLst>
      <p:ext uri="{BB962C8B-B14F-4D97-AF65-F5344CB8AC3E}">
        <p14:creationId xmlns:p14="http://schemas.microsoft.com/office/powerpoint/2010/main" val="2723866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E941A-7E3D-45A7-9C9E-8F4883557DAC}"/>
              </a:ext>
            </a:extLst>
          </p:cNvPr>
          <p:cNvSpPr>
            <a:spLocks noGrp="1"/>
          </p:cNvSpPr>
          <p:nvPr>
            <p:ph type="title"/>
          </p:nvPr>
        </p:nvSpPr>
        <p:spPr>
          <a:xfrm>
            <a:off x="473075" y="527050"/>
            <a:ext cx="5915025" cy="1914525"/>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1AEE929-2E56-44EE-A50F-BF721D4B9D18}"/>
              </a:ext>
            </a:extLst>
          </p:cNvPr>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C024EDA8-6A56-4D48-B03F-81EE7C5D818B}"/>
              </a:ext>
            </a:extLst>
          </p:cNvPr>
          <p:cNvSpPr>
            <a:spLocks noGrp="1"/>
          </p:cNvSpPr>
          <p:nvPr>
            <p:ph sz="half" idx="2"/>
          </p:nvPr>
        </p:nvSpPr>
        <p:spPr>
          <a:xfrm>
            <a:off x="473075" y="3617913"/>
            <a:ext cx="2900363" cy="532288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02CE9585-C57F-415C-87B3-71D37A4F6480}"/>
              </a:ext>
            </a:extLst>
          </p:cNvPr>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0505237-B639-4616-B5DE-E08F73E2897E}"/>
              </a:ext>
            </a:extLst>
          </p:cNvPr>
          <p:cNvSpPr>
            <a:spLocks noGrp="1"/>
          </p:cNvSpPr>
          <p:nvPr>
            <p:ph sz="quarter" idx="4"/>
          </p:nvPr>
        </p:nvSpPr>
        <p:spPr>
          <a:xfrm>
            <a:off x="3471863" y="3617913"/>
            <a:ext cx="2916237" cy="532288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AC85FEEA-293C-4F13-950A-78E7F1074FE0}"/>
              </a:ext>
            </a:extLst>
          </p:cNvPr>
          <p:cNvSpPr>
            <a:spLocks noGrp="1"/>
          </p:cNvSpPr>
          <p:nvPr>
            <p:ph type="dt" sz="half" idx="10"/>
          </p:nvPr>
        </p:nvSpPr>
        <p:spPr/>
        <p:txBody>
          <a:bodyPr/>
          <a:lstStyle/>
          <a:p>
            <a:fld id="{93A18B2D-28EB-4C3C-AB85-C0F35F7CE9EE}" type="datetimeFigureOut">
              <a:rPr lang="da-DK" smtClean="0"/>
              <a:t>22-02-2021</a:t>
            </a:fld>
            <a:endParaRPr lang="da-DK"/>
          </a:p>
        </p:txBody>
      </p:sp>
      <p:sp>
        <p:nvSpPr>
          <p:cNvPr id="8" name="Pladsholder til sidefod 7">
            <a:extLst>
              <a:ext uri="{FF2B5EF4-FFF2-40B4-BE49-F238E27FC236}">
                <a16:creationId xmlns:a16="http://schemas.microsoft.com/office/drawing/2014/main" id="{8A8F03DB-8C2C-4270-8AFE-B6068BC6F99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D8A1CA0F-3170-4BE7-9946-28151E2953D2}"/>
              </a:ext>
            </a:extLst>
          </p:cNvPr>
          <p:cNvSpPr>
            <a:spLocks noGrp="1"/>
          </p:cNvSpPr>
          <p:nvPr>
            <p:ph type="sldNum" sz="quarter" idx="12"/>
          </p:nvPr>
        </p:nvSpPr>
        <p:spPr/>
        <p:txBody>
          <a:bodyPr/>
          <a:lstStyle/>
          <a:p>
            <a:fld id="{4371268D-FCB8-4C7F-AD9C-9F5A5E2B83A2}" type="slidenum">
              <a:rPr lang="da-DK" smtClean="0"/>
              <a:t>‹nr.›</a:t>
            </a:fld>
            <a:endParaRPr lang="da-DK"/>
          </a:p>
        </p:txBody>
      </p:sp>
    </p:spTree>
    <p:extLst>
      <p:ext uri="{BB962C8B-B14F-4D97-AF65-F5344CB8AC3E}">
        <p14:creationId xmlns:p14="http://schemas.microsoft.com/office/powerpoint/2010/main" val="3398397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0992D1-9FCE-4617-810C-0042F2DC93E0}"/>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C310A12B-BAF1-4714-8E7E-9F40369D6560}"/>
              </a:ext>
            </a:extLst>
          </p:cNvPr>
          <p:cNvSpPr>
            <a:spLocks noGrp="1"/>
          </p:cNvSpPr>
          <p:nvPr>
            <p:ph type="dt" sz="half" idx="10"/>
          </p:nvPr>
        </p:nvSpPr>
        <p:spPr/>
        <p:txBody>
          <a:bodyPr/>
          <a:lstStyle/>
          <a:p>
            <a:fld id="{93A18B2D-28EB-4C3C-AB85-C0F35F7CE9EE}" type="datetimeFigureOut">
              <a:rPr lang="da-DK" smtClean="0"/>
              <a:t>22-02-2021</a:t>
            </a:fld>
            <a:endParaRPr lang="da-DK"/>
          </a:p>
        </p:txBody>
      </p:sp>
      <p:sp>
        <p:nvSpPr>
          <p:cNvPr id="4" name="Pladsholder til sidefod 3">
            <a:extLst>
              <a:ext uri="{FF2B5EF4-FFF2-40B4-BE49-F238E27FC236}">
                <a16:creationId xmlns:a16="http://schemas.microsoft.com/office/drawing/2014/main" id="{12DEFFC7-2A5F-4FD0-888E-BA5B09012B5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D4869808-4921-4D8E-8B74-2D699C25CB2F}"/>
              </a:ext>
            </a:extLst>
          </p:cNvPr>
          <p:cNvSpPr>
            <a:spLocks noGrp="1"/>
          </p:cNvSpPr>
          <p:nvPr>
            <p:ph type="sldNum" sz="quarter" idx="12"/>
          </p:nvPr>
        </p:nvSpPr>
        <p:spPr/>
        <p:txBody>
          <a:bodyPr/>
          <a:lstStyle/>
          <a:p>
            <a:fld id="{4371268D-FCB8-4C7F-AD9C-9F5A5E2B83A2}" type="slidenum">
              <a:rPr lang="da-DK" smtClean="0"/>
              <a:t>‹nr.›</a:t>
            </a:fld>
            <a:endParaRPr lang="da-DK"/>
          </a:p>
        </p:txBody>
      </p:sp>
    </p:spTree>
    <p:extLst>
      <p:ext uri="{BB962C8B-B14F-4D97-AF65-F5344CB8AC3E}">
        <p14:creationId xmlns:p14="http://schemas.microsoft.com/office/powerpoint/2010/main" val="461328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9682B665-E103-4CAD-9483-854B5A7DD656}"/>
              </a:ext>
            </a:extLst>
          </p:cNvPr>
          <p:cNvSpPr>
            <a:spLocks noGrp="1"/>
          </p:cNvSpPr>
          <p:nvPr>
            <p:ph type="dt" sz="half" idx="10"/>
          </p:nvPr>
        </p:nvSpPr>
        <p:spPr/>
        <p:txBody>
          <a:bodyPr/>
          <a:lstStyle/>
          <a:p>
            <a:fld id="{93A18B2D-28EB-4C3C-AB85-C0F35F7CE9EE}" type="datetimeFigureOut">
              <a:rPr lang="da-DK" smtClean="0"/>
              <a:t>22-02-2021</a:t>
            </a:fld>
            <a:endParaRPr lang="da-DK"/>
          </a:p>
        </p:txBody>
      </p:sp>
      <p:sp>
        <p:nvSpPr>
          <p:cNvPr id="3" name="Pladsholder til sidefod 2">
            <a:extLst>
              <a:ext uri="{FF2B5EF4-FFF2-40B4-BE49-F238E27FC236}">
                <a16:creationId xmlns:a16="http://schemas.microsoft.com/office/drawing/2014/main" id="{CFC9BD20-9D60-4477-9C64-2B4F25C0C7E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D476356-EBD2-4B1E-8CCA-A6263C39B9D2}"/>
              </a:ext>
            </a:extLst>
          </p:cNvPr>
          <p:cNvSpPr>
            <a:spLocks noGrp="1"/>
          </p:cNvSpPr>
          <p:nvPr>
            <p:ph type="sldNum" sz="quarter" idx="12"/>
          </p:nvPr>
        </p:nvSpPr>
        <p:spPr/>
        <p:txBody>
          <a:bodyPr/>
          <a:lstStyle/>
          <a:p>
            <a:fld id="{4371268D-FCB8-4C7F-AD9C-9F5A5E2B83A2}" type="slidenum">
              <a:rPr lang="da-DK" smtClean="0"/>
              <a:t>‹nr.›</a:t>
            </a:fld>
            <a:endParaRPr lang="da-DK"/>
          </a:p>
        </p:txBody>
      </p:sp>
    </p:spTree>
    <p:extLst>
      <p:ext uri="{BB962C8B-B14F-4D97-AF65-F5344CB8AC3E}">
        <p14:creationId xmlns:p14="http://schemas.microsoft.com/office/powerpoint/2010/main" val="2312936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A87F6-3906-477C-9168-ED05E0ABC27A}"/>
              </a:ext>
            </a:extLst>
          </p:cNvPr>
          <p:cNvSpPr>
            <a:spLocks noGrp="1"/>
          </p:cNvSpPr>
          <p:nvPr>
            <p:ph type="title"/>
          </p:nvPr>
        </p:nvSpPr>
        <p:spPr>
          <a:xfrm>
            <a:off x="473075" y="660400"/>
            <a:ext cx="2211388" cy="23114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191588FF-D7A3-4566-B812-E3BE7D8D286D}"/>
              </a:ext>
            </a:extLst>
          </p:cNvPr>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DB0ACA33-EE9B-43E5-8D28-D538F1E2922D}"/>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F264993-BD75-4948-9884-EEAEBB8EE5BB}"/>
              </a:ext>
            </a:extLst>
          </p:cNvPr>
          <p:cNvSpPr>
            <a:spLocks noGrp="1"/>
          </p:cNvSpPr>
          <p:nvPr>
            <p:ph type="dt" sz="half" idx="10"/>
          </p:nvPr>
        </p:nvSpPr>
        <p:spPr/>
        <p:txBody>
          <a:bodyPr/>
          <a:lstStyle/>
          <a:p>
            <a:fld id="{93A18B2D-28EB-4C3C-AB85-C0F35F7CE9EE}" type="datetimeFigureOut">
              <a:rPr lang="da-DK" smtClean="0"/>
              <a:t>22-02-2021</a:t>
            </a:fld>
            <a:endParaRPr lang="da-DK"/>
          </a:p>
        </p:txBody>
      </p:sp>
      <p:sp>
        <p:nvSpPr>
          <p:cNvPr id="6" name="Pladsholder til sidefod 5">
            <a:extLst>
              <a:ext uri="{FF2B5EF4-FFF2-40B4-BE49-F238E27FC236}">
                <a16:creationId xmlns:a16="http://schemas.microsoft.com/office/drawing/2014/main" id="{68E09117-1272-48D6-A294-2E8897A1A45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CA05306-6C32-461A-807B-40CA8EE80FC6}"/>
              </a:ext>
            </a:extLst>
          </p:cNvPr>
          <p:cNvSpPr>
            <a:spLocks noGrp="1"/>
          </p:cNvSpPr>
          <p:nvPr>
            <p:ph type="sldNum" sz="quarter" idx="12"/>
          </p:nvPr>
        </p:nvSpPr>
        <p:spPr/>
        <p:txBody>
          <a:bodyPr/>
          <a:lstStyle/>
          <a:p>
            <a:fld id="{4371268D-FCB8-4C7F-AD9C-9F5A5E2B83A2}" type="slidenum">
              <a:rPr lang="da-DK" smtClean="0"/>
              <a:t>‹nr.›</a:t>
            </a:fld>
            <a:endParaRPr lang="da-DK"/>
          </a:p>
        </p:txBody>
      </p:sp>
    </p:spTree>
    <p:extLst>
      <p:ext uri="{BB962C8B-B14F-4D97-AF65-F5344CB8AC3E}">
        <p14:creationId xmlns:p14="http://schemas.microsoft.com/office/powerpoint/2010/main" val="347980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3B1BA-DA65-4E88-9157-07B3B3F670F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85B9477-A31C-4475-B680-260186B68531}"/>
              </a:ext>
            </a:extLst>
          </p:cNvPr>
          <p:cNvSpPr>
            <a:spLocks noGrp="1"/>
          </p:cNvSpPr>
          <p:nvPr>
            <p:ph idx="1"/>
          </p:nvPr>
        </p:nvSpPr>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7651B35C-7FF0-4A34-915F-ACB560E8B9DE}"/>
              </a:ext>
            </a:extLst>
          </p:cNvPr>
          <p:cNvSpPr>
            <a:spLocks noGrp="1"/>
          </p:cNvSpPr>
          <p:nvPr>
            <p:ph type="dt" sz="half" idx="10"/>
          </p:nvPr>
        </p:nvSpPr>
        <p:spPr>
          <a:xfrm>
            <a:off x="471488" y="9181395"/>
            <a:ext cx="1543050" cy="527403"/>
          </a:xfrm>
          <a:prstGeom prst="rect">
            <a:avLst/>
          </a:prstGeom>
        </p:spPr>
        <p:txBody>
          <a:bodyPr/>
          <a:lstStyle/>
          <a:p>
            <a:fld id="{CD39082F-4E82-413D-9F8F-FAC622B85FB4}" type="datetime1">
              <a:rPr lang="da-DK" smtClean="0"/>
              <a:t>22-02-2021</a:t>
            </a:fld>
            <a:endParaRPr lang="da-DK"/>
          </a:p>
        </p:txBody>
      </p:sp>
      <p:sp>
        <p:nvSpPr>
          <p:cNvPr id="5" name="Pladsholder til sidefod 4">
            <a:extLst>
              <a:ext uri="{FF2B5EF4-FFF2-40B4-BE49-F238E27FC236}">
                <a16:creationId xmlns:a16="http://schemas.microsoft.com/office/drawing/2014/main" id="{B124185E-13E3-4082-B397-7A41C2E74E3F}"/>
              </a:ext>
            </a:extLst>
          </p:cNvPr>
          <p:cNvSpPr>
            <a:spLocks noGrp="1"/>
          </p:cNvSpPr>
          <p:nvPr>
            <p:ph type="ftr" sz="quarter" idx="11"/>
          </p:nvPr>
        </p:nvSpPr>
        <p:spPr>
          <a:xfrm>
            <a:off x="2271713" y="9181395"/>
            <a:ext cx="2314575" cy="527403"/>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17884F56-2C98-4C4C-9AFF-4C2CD7797655}"/>
              </a:ext>
            </a:extLst>
          </p:cNvPr>
          <p:cNvSpPr>
            <a:spLocks noGrp="1"/>
          </p:cNvSpPr>
          <p:nvPr>
            <p:ph type="sldNum" sz="quarter" idx="12"/>
          </p:nvPr>
        </p:nvSpPr>
        <p:spPr>
          <a:xfrm>
            <a:off x="4843463" y="9181395"/>
            <a:ext cx="1543050" cy="527403"/>
          </a:xfrm>
          <a:prstGeom prst="rect">
            <a:avLst/>
          </a:prstGeom>
        </p:spPr>
        <p:txBody>
          <a:bodyPr/>
          <a:lstStyle/>
          <a:p>
            <a:fld id="{B6D132D9-7CC2-4730-8EE7-8DB0EB413614}" type="slidenum">
              <a:rPr lang="da-DK" smtClean="0"/>
              <a:t>‹nr.›</a:t>
            </a:fld>
            <a:endParaRPr lang="da-DK"/>
          </a:p>
        </p:txBody>
      </p:sp>
    </p:spTree>
    <p:extLst>
      <p:ext uri="{BB962C8B-B14F-4D97-AF65-F5344CB8AC3E}">
        <p14:creationId xmlns:p14="http://schemas.microsoft.com/office/powerpoint/2010/main" val="3413641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6A169-FF28-41FF-B3ED-78F409F2432F}"/>
              </a:ext>
            </a:extLst>
          </p:cNvPr>
          <p:cNvSpPr>
            <a:spLocks noGrp="1"/>
          </p:cNvSpPr>
          <p:nvPr>
            <p:ph type="title"/>
          </p:nvPr>
        </p:nvSpPr>
        <p:spPr>
          <a:xfrm>
            <a:off x="473075" y="660400"/>
            <a:ext cx="2211388" cy="23114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07198B1-E50E-4201-A184-6DA2DF7901D8}"/>
              </a:ext>
            </a:extLst>
          </p:cNvPr>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741BF5AE-7FA7-40CB-B20A-69C81CB7624A}"/>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483B60E-AEE1-4B00-A27D-233E9200325A}"/>
              </a:ext>
            </a:extLst>
          </p:cNvPr>
          <p:cNvSpPr>
            <a:spLocks noGrp="1"/>
          </p:cNvSpPr>
          <p:nvPr>
            <p:ph type="dt" sz="half" idx="10"/>
          </p:nvPr>
        </p:nvSpPr>
        <p:spPr/>
        <p:txBody>
          <a:bodyPr/>
          <a:lstStyle/>
          <a:p>
            <a:fld id="{93A18B2D-28EB-4C3C-AB85-C0F35F7CE9EE}" type="datetimeFigureOut">
              <a:rPr lang="da-DK" smtClean="0"/>
              <a:t>22-02-2021</a:t>
            </a:fld>
            <a:endParaRPr lang="da-DK"/>
          </a:p>
        </p:txBody>
      </p:sp>
      <p:sp>
        <p:nvSpPr>
          <p:cNvPr id="6" name="Pladsholder til sidefod 5">
            <a:extLst>
              <a:ext uri="{FF2B5EF4-FFF2-40B4-BE49-F238E27FC236}">
                <a16:creationId xmlns:a16="http://schemas.microsoft.com/office/drawing/2014/main" id="{3C6606B6-FCAF-4F20-8A64-C0B82F09508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815B3D4-7088-4F3A-8CDA-AF207583F852}"/>
              </a:ext>
            </a:extLst>
          </p:cNvPr>
          <p:cNvSpPr>
            <a:spLocks noGrp="1"/>
          </p:cNvSpPr>
          <p:nvPr>
            <p:ph type="sldNum" sz="quarter" idx="12"/>
          </p:nvPr>
        </p:nvSpPr>
        <p:spPr/>
        <p:txBody>
          <a:bodyPr/>
          <a:lstStyle/>
          <a:p>
            <a:fld id="{4371268D-FCB8-4C7F-AD9C-9F5A5E2B83A2}" type="slidenum">
              <a:rPr lang="da-DK" smtClean="0"/>
              <a:t>‹nr.›</a:t>
            </a:fld>
            <a:endParaRPr lang="da-DK"/>
          </a:p>
        </p:txBody>
      </p:sp>
    </p:spTree>
    <p:extLst>
      <p:ext uri="{BB962C8B-B14F-4D97-AF65-F5344CB8AC3E}">
        <p14:creationId xmlns:p14="http://schemas.microsoft.com/office/powerpoint/2010/main" val="2176039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22F3A-EF57-42C7-AA3B-A8DACBCF2AD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E401757-F7B0-40A4-8ECC-204B841FCE87}"/>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C3B21AE-6318-4122-A7B1-EB40A10B3756}"/>
              </a:ext>
            </a:extLst>
          </p:cNvPr>
          <p:cNvSpPr>
            <a:spLocks noGrp="1"/>
          </p:cNvSpPr>
          <p:nvPr>
            <p:ph type="dt" sz="half" idx="10"/>
          </p:nvPr>
        </p:nvSpPr>
        <p:spPr/>
        <p:txBody>
          <a:bodyPr/>
          <a:lstStyle/>
          <a:p>
            <a:fld id="{93A18B2D-28EB-4C3C-AB85-C0F35F7CE9EE}" type="datetimeFigureOut">
              <a:rPr lang="da-DK" smtClean="0"/>
              <a:t>22-02-2021</a:t>
            </a:fld>
            <a:endParaRPr lang="da-DK"/>
          </a:p>
        </p:txBody>
      </p:sp>
      <p:sp>
        <p:nvSpPr>
          <p:cNvPr id="5" name="Pladsholder til sidefod 4">
            <a:extLst>
              <a:ext uri="{FF2B5EF4-FFF2-40B4-BE49-F238E27FC236}">
                <a16:creationId xmlns:a16="http://schemas.microsoft.com/office/drawing/2014/main" id="{9C5165B2-A31E-4D00-A54B-32A74FC5C0C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9ADB6A0-1ECE-4B5D-82E6-34529196A494}"/>
              </a:ext>
            </a:extLst>
          </p:cNvPr>
          <p:cNvSpPr>
            <a:spLocks noGrp="1"/>
          </p:cNvSpPr>
          <p:nvPr>
            <p:ph type="sldNum" sz="quarter" idx="12"/>
          </p:nvPr>
        </p:nvSpPr>
        <p:spPr/>
        <p:txBody>
          <a:bodyPr/>
          <a:lstStyle/>
          <a:p>
            <a:fld id="{4371268D-FCB8-4C7F-AD9C-9F5A5E2B83A2}" type="slidenum">
              <a:rPr lang="da-DK" smtClean="0"/>
              <a:t>‹nr.›</a:t>
            </a:fld>
            <a:endParaRPr lang="da-DK"/>
          </a:p>
        </p:txBody>
      </p:sp>
    </p:spTree>
    <p:extLst>
      <p:ext uri="{BB962C8B-B14F-4D97-AF65-F5344CB8AC3E}">
        <p14:creationId xmlns:p14="http://schemas.microsoft.com/office/powerpoint/2010/main" val="270227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DAFAEAA5-DBB7-4748-AD60-2C4B818333BD}"/>
              </a:ext>
            </a:extLst>
          </p:cNvPr>
          <p:cNvSpPr>
            <a:spLocks noGrp="1"/>
          </p:cNvSpPr>
          <p:nvPr>
            <p:ph type="title" orient="vert"/>
          </p:nvPr>
        </p:nvSpPr>
        <p:spPr>
          <a:xfrm>
            <a:off x="4908550" y="527050"/>
            <a:ext cx="1477963" cy="8394700"/>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5A86F768-9438-46E9-96B8-E46FBFA2C765}"/>
              </a:ext>
            </a:extLst>
          </p:cNvPr>
          <p:cNvSpPr>
            <a:spLocks noGrp="1"/>
          </p:cNvSpPr>
          <p:nvPr>
            <p:ph type="body" orient="vert" idx="1"/>
          </p:nvPr>
        </p:nvSpPr>
        <p:spPr>
          <a:xfrm>
            <a:off x="471488" y="527050"/>
            <a:ext cx="4284662" cy="839470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471136F-9A6C-41FD-A1AD-792E30EBDF57}"/>
              </a:ext>
            </a:extLst>
          </p:cNvPr>
          <p:cNvSpPr>
            <a:spLocks noGrp="1"/>
          </p:cNvSpPr>
          <p:nvPr>
            <p:ph type="dt" sz="half" idx="10"/>
          </p:nvPr>
        </p:nvSpPr>
        <p:spPr/>
        <p:txBody>
          <a:bodyPr/>
          <a:lstStyle/>
          <a:p>
            <a:fld id="{93A18B2D-28EB-4C3C-AB85-C0F35F7CE9EE}" type="datetimeFigureOut">
              <a:rPr lang="da-DK" smtClean="0"/>
              <a:t>22-02-2021</a:t>
            </a:fld>
            <a:endParaRPr lang="da-DK"/>
          </a:p>
        </p:txBody>
      </p:sp>
      <p:sp>
        <p:nvSpPr>
          <p:cNvPr id="5" name="Pladsholder til sidefod 4">
            <a:extLst>
              <a:ext uri="{FF2B5EF4-FFF2-40B4-BE49-F238E27FC236}">
                <a16:creationId xmlns:a16="http://schemas.microsoft.com/office/drawing/2014/main" id="{DDAA4EF5-2160-4501-9DA9-8F66E55E38F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FD93413-5824-4FE9-A991-3C0A85C99DEB}"/>
              </a:ext>
            </a:extLst>
          </p:cNvPr>
          <p:cNvSpPr>
            <a:spLocks noGrp="1"/>
          </p:cNvSpPr>
          <p:nvPr>
            <p:ph type="sldNum" sz="quarter" idx="12"/>
          </p:nvPr>
        </p:nvSpPr>
        <p:spPr/>
        <p:txBody>
          <a:bodyPr/>
          <a:lstStyle/>
          <a:p>
            <a:fld id="{4371268D-FCB8-4C7F-AD9C-9F5A5E2B83A2}" type="slidenum">
              <a:rPr lang="da-DK" smtClean="0"/>
              <a:t>‹nr.›</a:t>
            </a:fld>
            <a:endParaRPr lang="da-DK"/>
          </a:p>
        </p:txBody>
      </p:sp>
    </p:spTree>
    <p:extLst>
      <p:ext uri="{BB962C8B-B14F-4D97-AF65-F5344CB8AC3E}">
        <p14:creationId xmlns:p14="http://schemas.microsoft.com/office/powerpoint/2010/main" val="3447277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984944" y="880535"/>
            <a:ext cx="4880375" cy="4622800"/>
          </a:xfrm>
        </p:spPr>
        <p:txBody>
          <a:bodyPr anchor="b">
            <a:normAutofit/>
          </a:bodyPr>
          <a:lstStyle>
            <a:lvl1pPr algn="ctr">
              <a:defRPr sz="27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da-DK"/>
              <a:t>Klik for at redigere titeltypografien i masteren</a:t>
            </a:r>
            <a:endParaRPr lang="en-US" dirty="0"/>
          </a:p>
        </p:txBody>
      </p:sp>
      <p:sp>
        <p:nvSpPr>
          <p:cNvPr id="3" name="Subtitle 2"/>
          <p:cNvSpPr>
            <a:spLocks noGrp="1"/>
          </p:cNvSpPr>
          <p:nvPr>
            <p:ph type="subTitle" idx="1"/>
          </p:nvPr>
        </p:nvSpPr>
        <p:spPr>
          <a:xfrm>
            <a:off x="984944" y="5613400"/>
            <a:ext cx="4880375" cy="2751667"/>
          </a:xfrm>
        </p:spPr>
        <p:txBody>
          <a:bodyPr anchor="t">
            <a:normAutofit/>
          </a:bodyPr>
          <a:lstStyle>
            <a:lvl1pPr marL="0" indent="0" algn="ctr">
              <a:buNone/>
              <a:defRPr sz="1181">
                <a:gradFill flip="none" rotWithShape="1">
                  <a:gsLst>
                    <a:gs pos="0">
                      <a:schemeClr val="tx1"/>
                    </a:gs>
                    <a:gs pos="100000">
                      <a:schemeClr val="tx1">
                        <a:lumMod val="75000"/>
                      </a:schemeClr>
                    </a:gs>
                  </a:gsLst>
                  <a:lin ang="5400000" scaled="0"/>
                  <a:tileRect/>
                </a:gra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D334F592-07D2-41CD-8602-901B075C7A4C}" type="datetime1">
              <a:rPr lang="da-DK" smtClean="0"/>
              <a:t>22-02-2021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556074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nchor="ct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3A54EDC-D7B3-4774-AA86-B2919D01A806}" type="datetime1">
              <a:rPr lang="da-DK" smtClean="0"/>
              <a:t>22-02-2021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2667406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984945" y="4779061"/>
            <a:ext cx="4886325" cy="2121600"/>
          </a:xfrm>
        </p:spPr>
        <p:txBody>
          <a:bodyPr anchor="b"/>
          <a:lstStyle>
            <a:lvl1pPr algn="r">
              <a:defRPr sz="2250" b="0" cap="all"/>
            </a:lvl1pPr>
          </a:lstStyle>
          <a:p>
            <a:r>
              <a:rPr lang="da-DK"/>
              <a:t>Klik for at redigere titeltypografien i masteren</a:t>
            </a:r>
            <a:endParaRPr lang="en-US" dirty="0"/>
          </a:p>
        </p:txBody>
      </p:sp>
      <p:sp>
        <p:nvSpPr>
          <p:cNvPr id="3" name="Text Placeholder 2"/>
          <p:cNvSpPr>
            <a:spLocks noGrp="1"/>
          </p:cNvSpPr>
          <p:nvPr>
            <p:ph type="body" idx="1"/>
          </p:nvPr>
        </p:nvSpPr>
        <p:spPr>
          <a:xfrm>
            <a:off x="984944" y="6900661"/>
            <a:ext cx="4886326" cy="1242800"/>
          </a:xfrm>
        </p:spPr>
        <p:txBody>
          <a:bodyPr anchor="t">
            <a:normAutofit/>
          </a:bodyPr>
          <a:lstStyle>
            <a:lvl1pPr marL="0" indent="0" algn="r">
              <a:buNone/>
              <a:defRPr sz="1125">
                <a:gradFill flip="none" rotWithShape="1">
                  <a:gsLst>
                    <a:gs pos="0">
                      <a:schemeClr val="tx1"/>
                    </a:gs>
                    <a:gs pos="100000">
                      <a:schemeClr val="tx1">
                        <a:lumMod val="75000"/>
                      </a:schemeClr>
                    </a:gs>
                  </a:gsLst>
                  <a:lin ang="5400000" scaled="0"/>
                  <a:tileRect/>
                </a:gra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E9130C90-C5D5-47D9-A1C6-F7C711278E3D}" type="datetime1">
              <a:rPr lang="da-DK" smtClean="0"/>
              <a:t>22-02-2021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2746554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642044" y="3852333"/>
            <a:ext cx="2743200" cy="4512735"/>
          </a:xfrm>
        </p:spPr>
        <p:txBody>
          <a:bodyPr>
            <a:normAutofit/>
          </a:bodyPr>
          <a:lstStyle>
            <a:lvl1pPr>
              <a:defRPr sz="1013"/>
            </a:lvl1pPr>
            <a:lvl2pPr>
              <a:defRPr sz="900"/>
            </a:lvl2pPr>
            <a:lvl3pPr>
              <a:defRPr sz="788"/>
            </a:lvl3pPr>
            <a:lvl4pPr>
              <a:defRPr sz="675"/>
            </a:lvl4pPr>
            <a:lvl5pPr>
              <a:defRPr sz="675"/>
            </a:lvl5pPr>
            <a:lvl6pPr>
              <a:defRPr sz="675"/>
            </a:lvl6pPr>
            <a:lvl7pPr>
              <a:defRPr sz="675"/>
            </a:lvl7pPr>
            <a:lvl8pPr>
              <a:defRPr sz="675"/>
            </a:lvl8pPr>
            <a:lvl9pPr>
              <a:defRPr sz="675"/>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3470969" y="3852334"/>
            <a:ext cx="2743200" cy="4512733"/>
          </a:xfrm>
        </p:spPr>
        <p:txBody>
          <a:bodyPr>
            <a:normAutofit/>
          </a:bodyPr>
          <a:lstStyle>
            <a:lvl1pPr>
              <a:defRPr sz="1013"/>
            </a:lvl1pPr>
            <a:lvl2pPr>
              <a:defRPr sz="900"/>
            </a:lvl2pPr>
            <a:lvl3pPr>
              <a:defRPr sz="788"/>
            </a:lvl3pPr>
            <a:lvl4pPr>
              <a:defRPr sz="675"/>
            </a:lvl4pPr>
            <a:lvl5pPr>
              <a:defRPr sz="675"/>
            </a:lvl5pPr>
            <a:lvl6pPr>
              <a:defRPr sz="675"/>
            </a:lvl6pPr>
            <a:lvl7pPr>
              <a:defRPr sz="675"/>
            </a:lvl7pPr>
            <a:lvl8pPr>
              <a:defRPr sz="675"/>
            </a:lvl8pPr>
            <a:lvl9pPr>
              <a:defRPr sz="675"/>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A3D740D0-23B9-46DA-AE46-ACB9B3A4C64B}" type="datetime1">
              <a:rPr lang="da-DK" smtClean="0"/>
              <a:t>22-02-2021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2941025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803970" y="3840103"/>
            <a:ext cx="2581274" cy="832378"/>
          </a:xfrm>
        </p:spPr>
        <p:txBody>
          <a:bodyPr anchor="b">
            <a:noAutofit/>
          </a:bodyPr>
          <a:lstStyle>
            <a:lvl1pPr marL="0" indent="0">
              <a:buNone/>
              <a:defRPr sz="1575" b="0"/>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a-DK"/>
              <a:t>Klik for at redigere teksttypografierne i masteren</a:t>
            </a:r>
          </a:p>
        </p:txBody>
      </p:sp>
      <p:sp>
        <p:nvSpPr>
          <p:cNvPr id="4" name="Content Placeholder 3"/>
          <p:cNvSpPr>
            <a:spLocks noGrp="1"/>
          </p:cNvSpPr>
          <p:nvPr>
            <p:ph sz="half" idx="2"/>
          </p:nvPr>
        </p:nvSpPr>
        <p:spPr>
          <a:xfrm>
            <a:off x="642044" y="4684713"/>
            <a:ext cx="2743200" cy="3680353"/>
          </a:xfrm>
        </p:spPr>
        <p:txBody>
          <a:bodyPr anchor="t">
            <a:normAutofit/>
          </a:bodyPr>
          <a:lstStyle>
            <a:lvl1pPr>
              <a:defRPr sz="1013"/>
            </a:lvl1pPr>
            <a:lvl2pPr>
              <a:defRPr sz="900"/>
            </a:lvl2pPr>
            <a:lvl3pPr>
              <a:defRPr sz="788"/>
            </a:lvl3pPr>
            <a:lvl4pPr>
              <a:defRPr sz="675"/>
            </a:lvl4pPr>
            <a:lvl5pPr>
              <a:defRPr sz="675"/>
            </a:lvl5pPr>
            <a:lvl6pPr>
              <a:defRPr sz="675"/>
            </a:lvl6pPr>
            <a:lvl7pPr>
              <a:defRPr sz="675"/>
            </a:lvl7pPr>
            <a:lvl8pPr>
              <a:defRPr sz="675"/>
            </a:lvl8pPr>
            <a:lvl9pPr>
              <a:defRPr sz="675"/>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3624262" y="3852334"/>
            <a:ext cx="2589908" cy="832378"/>
          </a:xfrm>
        </p:spPr>
        <p:txBody>
          <a:bodyPr anchor="b">
            <a:noAutofit/>
          </a:bodyPr>
          <a:lstStyle>
            <a:lvl1pPr marL="0" indent="0">
              <a:buNone/>
              <a:defRPr sz="1575" b="0"/>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a-DK"/>
              <a:t>Klik for at redigere teksttypografierne i masteren</a:t>
            </a:r>
          </a:p>
        </p:txBody>
      </p:sp>
      <p:sp>
        <p:nvSpPr>
          <p:cNvPr id="6" name="Content Placeholder 5"/>
          <p:cNvSpPr>
            <a:spLocks noGrp="1"/>
          </p:cNvSpPr>
          <p:nvPr>
            <p:ph sz="quarter" idx="4"/>
          </p:nvPr>
        </p:nvSpPr>
        <p:spPr>
          <a:xfrm>
            <a:off x="3470969" y="4684713"/>
            <a:ext cx="2743201" cy="3680353"/>
          </a:xfrm>
        </p:spPr>
        <p:txBody>
          <a:bodyPr anchor="t">
            <a:normAutofit/>
          </a:bodyPr>
          <a:lstStyle>
            <a:lvl1pPr>
              <a:defRPr sz="1013"/>
            </a:lvl1pPr>
            <a:lvl2pPr>
              <a:defRPr sz="900"/>
            </a:lvl2pPr>
            <a:lvl3pPr>
              <a:defRPr sz="788"/>
            </a:lvl3pPr>
            <a:lvl4pPr>
              <a:defRPr sz="675"/>
            </a:lvl4pPr>
            <a:lvl5pPr>
              <a:defRPr sz="675"/>
            </a:lvl5pPr>
            <a:lvl6pPr>
              <a:defRPr sz="675"/>
            </a:lvl6pPr>
            <a:lvl7pPr>
              <a:defRPr sz="675"/>
            </a:lvl7pPr>
            <a:lvl8pPr>
              <a:defRPr sz="675"/>
            </a:lvl8pPr>
            <a:lvl9pPr>
              <a:defRPr sz="675"/>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58DE4C16-DEA5-4F56-89D1-461EC93CE1ED}" type="datetime1">
              <a:rPr lang="da-DK" smtClean="0"/>
              <a:t>22-02-2021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2002040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71AC0D61-B59F-4E82-9C3C-09EC49F15DDC}" type="datetime1">
              <a:rPr lang="da-DK" smtClean="0"/>
              <a:t>22-02-2021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4190902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98DDE-0AFF-4D19-AF6F-4F78AB721580}" type="datetime1">
              <a:rPr lang="da-DK" smtClean="0"/>
              <a:t>22-02-2021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141942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9C837-26E2-4203-BF9B-C0400B17DB1F}"/>
              </a:ext>
            </a:extLst>
          </p:cNvPr>
          <p:cNvSpPr>
            <a:spLocks noGrp="1"/>
          </p:cNvSpPr>
          <p:nvPr>
            <p:ph type="title"/>
          </p:nvPr>
        </p:nvSpPr>
        <p:spPr>
          <a:xfrm>
            <a:off x="467916" y="2469622"/>
            <a:ext cx="5915025" cy="4120620"/>
          </a:xfrm>
        </p:spPr>
        <p:txBody>
          <a:bodyPr anchor="b"/>
          <a:lstStyle>
            <a:lvl1pPr>
              <a:defRPr sz="3375"/>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AB3ADCBA-6719-4F9E-80B7-E0D25A4969C9}"/>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BABACCC-91CB-4568-8D36-8B9F124C6C98}"/>
              </a:ext>
            </a:extLst>
          </p:cNvPr>
          <p:cNvSpPr>
            <a:spLocks noGrp="1"/>
          </p:cNvSpPr>
          <p:nvPr>
            <p:ph type="dt" sz="half" idx="10"/>
          </p:nvPr>
        </p:nvSpPr>
        <p:spPr>
          <a:xfrm>
            <a:off x="471488" y="9181395"/>
            <a:ext cx="1543050" cy="527403"/>
          </a:xfrm>
          <a:prstGeom prst="rect">
            <a:avLst/>
          </a:prstGeom>
        </p:spPr>
        <p:txBody>
          <a:bodyPr/>
          <a:lstStyle/>
          <a:p>
            <a:fld id="{C992B989-8254-4C9C-8297-5DB09B5BFFC8}" type="datetime1">
              <a:rPr lang="da-DK" smtClean="0"/>
              <a:t>22-02-2021</a:t>
            </a:fld>
            <a:endParaRPr lang="da-DK"/>
          </a:p>
        </p:txBody>
      </p:sp>
      <p:sp>
        <p:nvSpPr>
          <p:cNvPr id="5" name="Pladsholder til sidefod 4">
            <a:extLst>
              <a:ext uri="{FF2B5EF4-FFF2-40B4-BE49-F238E27FC236}">
                <a16:creationId xmlns:a16="http://schemas.microsoft.com/office/drawing/2014/main" id="{1F79066C-CB0E-4C00-9C59-AECF12EB0274}"/>
              </a:ext>
            </a:extLst>
          </p:cNvPr>
          <p:cNvSpPr>
            <a:spLocks noGrp="1"/>
          </p:cNvSpPr>
          <p:nvPr>
            <p:ph type="ftr" sz="quarter" idx="11"/>
          </p:nvPr>
        </p:nvSpPr>
        <p:spPr>
          <a:xfrm>
            <a:off x="2271713" y="9181395"/>
            <a:ext cx="2314575" cy="527403"/>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0BB97EDC-3AC5-416A-A48B-E0FCFE550829}"/>
              </a:ext>
            </a:extLst>
          </p:cNvPr>
          <p:cNvSpPr>
            <a:spLocks noGrp="1"/>
          </p:cNvSpPr>
          <p:nvPr>
            <p:ph type="sldNum" sz="quarter" idx="12"/>
          </p:nvPr>
        </p:nvSpPr>
        <p:spPr>
          <a:xfrm>
            <a:off x="4843463" y="9181395"/>
            <a:ext cx="1543050" cy="527403"/>
          </a:xfrm>
          <a:prstGeom prst="rect">
            <a:avLst/>
          </a:prstGeom>
        </p:spPr>
        <p:txBody>
          <a:bodyPr/>
          <a:lstStyle/>
          <a:p>
            <a:fld id="{B6D132D9-7CC2-4730-8EE7-8DB0EB413614}" type="slidenum">
              <a:rPr lang="da-DK" smtClean="0"/>
              <a:t>‹nr.›</a:t>
            </a:fld>
            <a:endParaRPr lang="da-DK"/>
          </a:p>
        </p:txBody>
      </p:sp>
    </p:spTree>
    <p:extLst>
      <p:ext uri="{BB962C8B-B14F-4D97-AF65-F5344CB8AC3E}">
        <p14:creationId xmlns:p14="http://schemas.microsoft.com/office/powerpoint/2010/main" val="2963761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42044" y="2311400"/>
            <a:ext cx="1996381" cy="1981200"/>
          </a:xfrm>
        </p:spPr>
        <p:txBody>
          <a:bodyPr anchor="b">
            <a:normAutofit/>
          </a:bodyPr>
          <a:lstStyle>
            <a:lvl1pPr algn="l">
              <a:defRPr sz="1350" b="0"/>
            </a:lvl1pPr>
          </a:lstStyle>
          <a:p>
            <a:r>
              <a:rPr lang="da-DK"/>
              <a:t>Klik for at redigere titeltypografien i masteren</a:t>
            </a:r>
            <a:endParaRPr lang="en-US" dirty="0"/>
          </a:p>
        </p:txBody>
      </p:sp>
      <p:sp>
        <p:nvSpPr>
          <p:cNvPr id="3" name="Content Placeholder 2"/>
          <p:cNvSpPr>
            <a:spLocks noGrp="1"/>
          </p:cNvSpPr>
          <p:nvPr>
            <p:ph idx="1"/>
          </p:nvPr>
        </p:nvSpPr>
        <p:spPr>
          <a:xfrm>
            <a:off x="2870894" y="880535"/>
            <a:ext cx="3343276" cy="7484533"/>
          </a:xfrm>
        </p:spPr>
        <p:txBody>
          <a:bodyPr anchor="ctr">
            <a:normAutofit/>
          </a:bodyPr>
          <a:lstStyle>
            <a:lvl1pPr>
              <a:defRPr sz="1125"/>
            </a:lvl1pPr>
            <a:lvl2pPr>
              <a:defRPr sz="1013"/>
            </a:lvl2pPr>
            <a:lvl3pPr>
              <a:defRPr sz="900"/>
            </a:lvl3pPr>
            <a:lvl4pPr>
              <a:defRPr sz="788"/>
            </a:lvl4pPr>
            <a:lvl5pPr>
              <a:defRPr sz="788"/>
            </a:lvl5pPr>
            <a:lvl6pPr>
              <a:defRPr sz="788"/>
            </a:lvl6pPr>
            <a:lvl7pPr>
              <a:defRPr sz="788"/>
            </a:lvl7pPr>
            <a:lvl8pPr>
              <a:defRPr sz="788"/>
            </a:lvl8pPr>
            <a:lvl9pPr>
              <a:defRPr sz="788"/>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42044" y="4292600"/>
            <a:ext cx="1996381" cy="2641600"/>
          </a:xfrm>
        </p:spPr>
        <p:txBody>
          <a:bodyPr>
            <a:normAutofit/>
          </a:bodyPr>
          <a:lstStyle>
            <a:lvl1pPr marL="0" indent="0">
              <a:buNone/>
              <a:defRPr sz="90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55C0A6A3-9F52-48D3-8A28-1EDE2DC67568}" type="datetime1">
              <a:rPr lang="da-DK" smtClean="0"/>
              <a:t>22-02-2021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2066178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42044" y="2311400"/>
            <a:ext cx="3000376" cy="1981200"/>
          </a:xfrm>
        </p:spPr>
        <p:txBody>
          <a:bodyPr anchor="b">
            <a:normAutofit/>
          </a:bodyPr>
          <a:lstStyle>
            <a:lvl1pPr algn="l">
              <a:defRPr sz="1575" b="0"/>
            </a:lvl1pPr>
          </a:lstStyle>
          <a:p>
            <a:r>
              <a:rPr lang="da-DK"/>
              <a:t>Klik for at redigere titeltypografien i masteren</a:t>
            </a:r>
            <a:endParaRPr lang="en-US" dirty="0"/>
          </a:p>
        </p:txBody>
      </p:sp>
      <p:sp>
        <p:nvSpPr>
          <p:cNvPr id="14" name="Picture Placeholder 2"/>
          <p:cNvSpPr>
            <a:spLocks noGrp="1" noChangeAspect="1"/>
          </p:cNvSpPr>
          <p:nvPr>
            <p:ph type="pic" idx="1"/>
          </p:nvPr>
        </p:nvSpPr>
        <p:spPr>
          <a:xfrm>
            <a:off x="4181475" y="-26416"/>
            <a:ext cx="1843087" cy="997204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da-DK"/>
              <a:t>Klik på ikonet for at tilføje et billede</a:t>
            </a:r>
            <a:endParaRPr lang="en-US" dirty="0"/>
          </a:p>
        </p:txBody>
      </p:sp>
      <p:sp>
        <p:nvSpPr>
          <p:cNvPr id="4" name="Text Placeholder 3"/>
          <p:cNvSpPr>
            <a:spLocks noGrp="1"/>
          </p:cNvSpPr>
          <p:nvPr>
            <p:ph type="body" sz="half" idx="2"/>
          </p:nvPr>
        </p:nvSpPr>
        <p:spPr>
          <a:xfrm>
            <a:off x="642044" y="4292600"/>
            <a:ext cx="3000376" cy="2641600"/>
          </a:xfrm>
        </p:spPr>
        <p:txBody>
          <a:bodyPr>
            <a:normAutofit/>
          </a:bodyPr>
          <a:lstStyle>
            <a:lvl1pPr marL="0" indent="0">
              <a:buNone/>
              <a:defRPr sz="1013"/>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da-DK"/>
              <a:t>Klik for at redigere teksttypografierne i masteren</a:t>
            </a:r>
          </a:p>
        </p:txBody>
      </p:sp>
      <p:sp>
        <p:nvSpPr>
          <p:cNvPr id="5" name="Date Placeholder 4"/>
          <p:cNvSpPr>
            <a:spLocks noGrp="1"/>
          </p:cNvSpPr>
          <p:nvPr>
            <p:ph type="dt" sz="half" idx="10"/>
          </p:nvPr>
        </p:nvSpPr>
        <p:spPr>
          <a:xfrm>
            <a:off x="3599557" y="8498065"/>
            <a:ext cx="514350" cy="527403"/>
          </a:xfrm>
        </p:spPr>
        <p:txBody>
          <a:bodyPr/>
          <a:lstStyle/>
          <a:p>
            <a:fld id="{6C4AA6FC-0635-43F1-94EC-BC7D7F26241A}" type="datetime1">
              <a:rPr lang="da-DK" smtClean="0"/>
              <a:t>22-02-2021</a:t>
            </a:fld>
            <a:endParaRPr lang="en-US" dirty="0"/>
          </a:p>
        </p:txBody>
      </p:sp>
      <p:sp>
        <p:nvSpPr>
          <p:cNvPr id="6" name="Footer Placeholder 5"/>
          <p:cNvSpPr>
            <a:spLocks noGrp="1"/>
          </p:cNvSpPr>
          <p:nvPr>
            <p:ph type="ftr" sz="quarter" idx="11"/>
          </p:nvPr>
        </p:nvSpPr>
        <p:spPr>
          <a:xfrm>
            <a:off x="642044" y="8498065"/>
            <a:ext cx="2871788" cy="527403"/>
          </a:xfrm>
        </p:spPr>
        <p:txBody>
          <a:bodyPr/>
          <a:lstStyle/>
          <a:p>
            <a:endParaRPr lang="en-US" dirty="0"/>
          </a:p>
        </p:txBody>
      </p:sp>
      <p:sp>
        <p:nvSpPr>
          <p:cNvPr id="7" name="Slide Number Placeholder 6"/>
          <p:cNvSpPr>
            <a:spLocks noGrp="1"/>
          </p:cNvSpPr>
          <p:nvPr>
            <p:ph type="sldNum" sz="quarter" idx="12"/>
          </p:nvPr>
        </p:nvSpPr>
        <p:spPr>
          <a:xfrm>
            <a:off x="6042720" y="8498065"/>
            <a:ext cx="181444" cy="527403"/>
          </a:xfrm>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3424370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42045" y="6836360"/>
            <a:ext cx="5572125" cy="818622"/>
          </a:xfrm>
        </p:spPr>
        <p:txBody>
          <a:bodyPr anchor="b">
            <a:normAutofit/>
          </a:bodyPr>
          <a:lstStyle>
            <a:lvl1pPr algn="l">
              <a:defRPr sz="135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1113532" y="1346384"/>
            <a:ext cx="4627094" cy="45716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da-DK"/>
              <a:t>Klik på ikonet for at tilføje et billede</a:t>
            </a:r>
            <a:endParaRPr lang="en-US" dirty="0"/>
          </a:p>
        </p:txBody>
      </p:sp>
      <p:sp>
        <p:nvSpPr>
          <p:cNvPr id="4" name="Text Placeholder 3"/>
          <p:cNvSpPr>
            <a:spLocks noGrp="1"/>
          </p:cNvSpPr>
          <p:nvPr>
            <p:ph type="body" sz="half" idx="2"/>
          </p:nvPr>
        </p:nvSpPr>
        <p:spPr>
          <a:xfrm>
            <a:off x="642045" y="7654982"/>
            <a:ext cx="5572125" cy="713140"/>
          </a:xfrm>
        </p:spPr>
        <p:txBody>
          <a:bodyPr>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B13953F2-C07E-48F7-88AC-CF5A1A582FC6}" type="datetime1">
              <a:rPr lang="da-DK" smtClean="0"/>
              <a:t>22-02-2021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277937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42045" y="880535"/>
            <a:ext cx="5572124" cy="4512732"/>
          </a:xfrm>
        </p:spPr>
        <p:txBody>
          <a:bodyPr anchor="ctr">
            <a:normAutofit/>
          </a:bodyPr>
          <a:lstStyle>
            <a:lvl1pPr algn="l">
              <a:defRPr sz="1800" b="0" cap="all"/>
            </a:lvl1pPr>
          </a:lstStyle>
          <a:p>
            <a:r>
              <a:rPr lang="da-DK"/>
              <a:t>Klik for at redigere titeltypografien i masteren</a:t>
            </a:r>
            <a:endParaRPr lang="en-US" dirty="0"/>
          </a:p>
        </p:txBody>
      </p:sp>
      <p:sp>
        <p:nvSpPr>
          <p:cNvPr id="3" name="Text Placeholder 2"/>
          <p:cNvSpPr>
            <a:spLocks noGrp="1"/>
          </p:cNvSpPr>
          <p:nvPr>
            <p:ph type="body" idx="1"/>
          </p:nvPr>
        </p:nvSpPr>
        <p:spPr>
          <a:xfrm>
            <a:off x="642044" y="6273800"/>
            <a:ext cx="5572125" cy="2091267"/>
          </a:xfrm>
        </p:spPr>
        <p:txBody>
          <a:bodyPr anchor="ctr">
            <a:normAutofit/>
          </a:bodyPr>
          <a:lstStyle>
            <a:lvl1pPr marL="0" indent="0" algn="l">
              <a:buNone/>
              <a:defRPr sz="1125">
                <a:gradFill flip="none" rotWithShape="1">
                  <a:gsLst>
                    <a:gs pos="0">
                      <a:schemeClr val="tx1"/>
                    </a:gs>
                    <a:gs pos="100000">
                      <a:schemeClr val="tx1">
                        <a:lumMod val="75000"/>
                      </a:schemeClr>
                    </a:gs>
                  </a:gsLst>
                  <a:lin ang="5400000" scaled="0"/>
                  <a:tileRect/>
                </a:gra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191B8878-EA82-490D-AAB6-DE7F7939FA5E}" type="datetime1">
              <a:rPr lang="da-DK" smtClean="0"/>
              <a:t>22-02-2021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1074347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14" name="TextBox 13"/>
          <p:cNvSpPr txBox="1"/>
          <p:nvPr/>
        </p:nvSpPr>
        <p:spPr>
          <a:xfrm>
            <a:off x="470594" y="1136524"/>
            <a:ext cx="342900" cy="844676"/>
          </a:xfrm>
          <a:prstGeom prst="rect">
            <a:avLst/>
          </a:prstGeom>
        </p:spPr>
        <p:txBody>
          <a:bodyPr vert="horz" lIns="51435" tIns="25718" rIns="51435" bIns="2571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500" dirty="0">
                <a:solidFill>
                  <a:schemeClr val="accent1"/>
                </a:solidFill>
              </a:rPr>
              <a:t>“</a:t>
            </a:r>
          </a:p>
        </p:txBody>
      </p:sp>
      <p:sp>
        <p:nvSpPr>
          <p:cNvPr id="15" name="TextBox 14"/>
          <p:cNvSpPr txBox="1"/>
          <p:nvPr/>
        </p:nvSpPr>
        <p:spPr>
          <a:xfrm>
            <a:off x="5871269" y="3962400"/>
            <a:ext cx="342900" cy="844676"/>
          </a:xfrm>
          <a:prstGeom prst="rect">
            <a:avLst/>
          </a:prstGeom>
        </p:spPr>
        <p:txBody>
          <a:bodyPr vert="horz" lIns="51435" tIns="25718" rIns="51435" bIns="2571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500" dirty="0">
                <a:solidFill>
                  <a:schemeClr val="accent1"/>
                </a:solidFill>
              </a:rPr>
              <a:t>”</a:t>
            </a:r>
          </a:p>
        </p:txBody>
      </p:sp>
      <p:sp>
        <p:nvSpPr>
          <p:cNvPr id="2" name="Title 1"/>
          <p:cNvSpPr>
            <a:spLocks noGrp="1"/>
          </p:cNvSpPr>
          <p:nvPr>
            <p:ph type="title"/>
          </p:nvPr>
        </p:nvSpPr>
        <p:spPr>
          <a:xfrm>
            <a:off x="813495" y="880535"/>
            <a:ext cx="5229224" cy="3962399"/>
          </a:xfrm>
        </p:spPr>
        <p:txBody>
          <a:bodyPr anchor="ctr">
            <a:normAutofit/>
          </a:bodyPr>
          <a:lstStyle>
            <a:lvl1pPr algn="l">
              <a:defRPr sz="1800" b="0" cap="all">
                <a:solidFill>
                  <a:schemeClr val="tx1"/>
                </a:solidFill>
              </a:defRPr>
            </a:lvl1pPr>
          </a:lstStyle>
          <a:p>
            <a:r>
              <a:rPr lang="da-DK"/>
              <a:t>Klik for at redigere titeltypografien i masteren</a:t>
            </a:r>
            <a:endParaRPr lang="en-US" dirty="0"/>
          </a:p>
        </p:txBody>
      </p:sp>
      <p:sp>
        <p:nvSpPr>
          <p:cNvPr id="10" name="Text Placeholder 9"/>
          <p:cNvSpPr>
            <a:spLocks noGrp="1"/>
          </p:cNvSpPr>
          <p:nvPr>
            <p:ph type="body" sz="quarter" idx="13"/>
          </p:nvPr>
        </p:nvSpPr>
        <p:spPr>
          <a:xfrm>
            <a:off x="942082" y="4842934"/>
            <a:ext cx="4972051" cy="550333"/>
          </a:xfrm>
        </p:spPr>
        <p:txBody>
          <a:bodyPr anchor="ctr"/>
          <a:lstStyle>
            <a:lvl1pPr marL="0" indent="0">
              <a:buFontTx/>
              <a:buNone/>
              <a:defRPr/>
            </a:lvl1pPr>
            <a:lvl2pPr marL="257175" indent="0">
              <a:buFontTx/>
              <a:buNone/>
              <a:defRPr/>
            </a:lvl2pPr>
            <a:lvl3pPr marL="514350" indent="0">
              <a:buFontTx/>
              <a:buNone/>
              <a:defRPr/>
            </a:lvl3pPr>
            <a:lvl4pPr marL="771525" indent="0">
              <a:buFontTx/>
              <a:buNone/>
              <a:defRPr/>
            </a:lvl4pPr>
            <a:lvl5pPr marL="10287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642044" y="6273800"/>
            <a:ext cx="5572125" cy="2091267"/>
          </a:xfrm>
        </p:spPr>
        <p:txBody>
          <a:bodyPr vert="horz" lIns="91440" tIns="45720" rIns="91440" bIns="45720" rtlCol="0" anchor="ctr">
            <a:normAutofit/>
          </a:bodyPr>
          <a:lstStyle>
            <a:lvl1pPr>
              <a:buNone/>
              <a:defRPr lang="en-US" sz="1125">
                <a:gradFill flip="none" rotWithShape="1">
                  <a:gsLst>
                    <a:gs pos="0">
                      <a:schemeClr val="tx1"/>
                    </a:gs>
                    <a:gs pos="100000">
                      <a:schemeClr val="tx1">
                        <a:lumMod val="75000"/>
                      </a:schemeClr>
                    </a:gs>
                  </a:gsLst>
                  <a:lin ang="5400000" scaled="0"/>
                  <a:tileRect/>
                </a:gradFill>
              </a:defRPr>
            </a:lvl1pPr>
          </a:lstStyle>
          <a:p>
            <a:pPr marL="0" lvl="0" indent="0">
              <a:buNone/>
            </a:pPr>
            <a:r>
              <a:rPr lang="da-DK"/>
              <a:t>Klik for at redigere teksttypografierne i masteren</a:t>
            </a:r>
          </a:p>
        </p:txBody>
      </p:sp>
      <p:sp>
        <p:nvSpPr>
          <p:cNvPr id="4" name="Date Placeholder 3"/>
          <p:cNvSpPr>
            <a:spLocks noGrp="1"/>
          </p:cNvSpPr>
          <p:nvPr>
            <p:ph type="dt" sz="half" idx="10"/>
          </p:nvPr>
        </p:nvSpPr>
        <p:spPr/>
        <p:txBody>
          <a:bodyPr/>
          <a:lstStyle/>
          <a:p>
            <a:fld id="{7BC7E117-4A27-4753-82E6-7FE872AC4BC4}" type="datetime1">
              <a:rPr lang="da-DK" smtClean="0"/>
              <a:t>22-02-2021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21100611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42044" y="4779061"/>
            <a:ext cx="5572125" cy="2121600"/>
          </a:xfrm>
        </p:spPr>
        <p:txBody>
          <a:bodyPr anchor="b">
            <a:normAutofit/>
          </a:bodyPr>
          <a:lstStyle>
            <a:lvl1pPr algn="l">
              <a:defRPr sz="1800" b="0" cap="all"/>
            </a:lvl1pPr>
          </a:lstStyle>
          <a:p>
            <a:r>
              <a:rPr lang="da-DK"/>
              <a:t>Klik for at redigere titeltypografien i masteren</a:t>
            </a:r>
            <a:endParaRPr lang="en-US" dirty="0"/>
          </a:p>
        </p:txBody>
      </p:sp>
      <p:sp>
        <p:nvSpPr>
          <p:cNvPr id="3" name="Text Placeholder 2"/>
          <p:cNvSpPr>
            <a:spLocks noGrp="1"/>
          </p:cNvSpPr>
          <p:nvPr>
            <p:ph type="body" idx="1"/>
          </p:nvPr>
        </p:nvSpPr>
        <p:spPr>
          <a:xfrm>
            <a:off x="642043" y="6900661"/>
            <a:ext cx="5572126" cy="1242800"/>
          </a:xfrm>
        </p:spPr>
        <p:txBody>
          <a:bodyPr vert="horz" lIns="91440" tIns="45720" rIns="91440" bIns="45720" rtlCol="0" anchor="t">
            <a:normAutofit/>
          </a:bodyPr>
          <a:lstStyle>
            <a:lvl1pPr>
              <a:defRPr lang="en-US" sz="1125">
                <a:gradFill flip="none" rotWithShape="1">
                  <a:gsLst>
                    <a:gs pos="0">
                      <a:schemeClr val="tx1"/>
                    </a:gs>
                    <a:gs pos="100000">
                      <a:schemeClr val="tx1">
                        <a:lumMod val="75000"/>
                      </a:schemeClr>
                    </a:gs>
                  </a:gsLst>
                  <a:lin ang="5400000" scaled="0"/>
                  <a:tileRect/>
                </a:gradFill>
              </a:defRPr>
            </a:lvl1pPr>
          </a:lstStyle>
          <a:p>
            <a:pPr marL="0" lvl="0" indent="0">
              <a:buNone/>
            </a:pPr>
            <a:r>
              <a:rPr lang="da-DK"/>
              <a:t>Klik for at redigere teksttypografierne i masteren</a:t>
            </a:r>
          </a:p>
        </p:txBody>
      </p:sp>
      <p:sp>
        <p:nvSpPr>
          <p:cNvPr id="4" name="Date Placeholder 3"/>
          <p:cNvSpPr>
            <a:spLocks noGrp="1"/>
          </p:cNvSpPr>
          <p:nvPr>
            <p:ph type="dt" sz="half" idx="10"/>
          </p:nvPr>
        </p:nvSpPr>
        <p:spPr/>
        <p:txBody>
          <a:bodyPr/>
          <a:lstStyle/>
          <a:p>
            <a:fld id="{C868D55D-AF53-4430-A8EE-9C7F154A5619}" type="datetime1">
              <a:rPr lang="da-DK" smtClean="0"/>
              <a:t>22-02-2021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4760060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14" name="TextBox 13"/>
          <p:cNvSpPr txBox="1"/>
          <p:nvPr/>
        </p:nvSpPr>
        <p:spPr>
          <a:xfrm>
            <a:off x="470594" y="1136524"/>
            <a:ext cx="342900" cy="844676"/>
          </a:xfrm>
          <a:prstGeom prst="rect">
            <a:avLst/>
          </a:prstGeom>
        </p:spPr>
        <p:txBody>
          <a:bodyPr vert="horz" lIns="51435" tIns="25718" rIns="51435" bIns="2571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500" dirty="0">
                <a:solidFill>
                  <a:schemeClr val="accent1"/>
                </a:solidFill>
              </a:rPr>
              <a:t>“</a:t>
            </a:r>
          </a:p>
        </p:txBody>
      </p:sp>
      <p:sp>
        <p:nvSpPr>
          <p:cNvPr id="15" name="TextBox 14"/>
          <p:cNvSpPr txBox="1"/>
          <p:nvPr/>
        </p:nvSpPr>
        <p:spPr>
          <a:xfrm>
            <a:off x="5871269" y="3962400"/>
            <a:ext cx="342900" cy="844676"/>
          </a:xfrm>
          <a:prstGeom prst="rect">
            <a:avLst/>
          </a:prstGeom>
        </p:spPr>
        <p:txBody>
          <a:bodyPr vert="horz" lIns="51435" tIns="25718" rIns="51435" bIns="2571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500" dirty="0">
                <a:solidFill>
                  <a:schemeClr val="accent1"/>
                </a:solidFill>
              </a:rPr>
              <a:t>”</a:t>
            </a:r>
          </a:p>
        </p:txBody>
      </p:sp>
      <p:sp>
        <p:nvSpPr>
          <p:cNvPr id="2" name="Title 1"/>
          <p:cNvSpPr>
            <a:spLocks noGrp="1"/>
          </p:cNvSpPr>
          <p:nvPr>
            <p:ph type="title"/>
          </p:nvPr>
        </p:nvSpPr>
        <p:spPr>
          <a:xfrm>
            <a:off x="813495" y="880535"/>
            <a:ext cx="5229224" cy="3962399"/>
          </a:xfrm>
        </p:spPr>
        <p:txBody>
          <a:bodyPr anchor="ctr">
            <a:normAutofit/>
          </a:bodyPr>
          <a:lstStyle>
            <a:lvl1pPr algn="l">
              <a:defRPr sz="1800" b="0" cap="all">
                <a:gradFill flip="none" rotWithShape="1">
                  <a:gsLst>
                    <a:gs pos="0">
                      <a:schemeClr val="tx1"/>
                    </a:gs>
                    <a:gs pos="100000">
                      <a:schemeClr val="tx1">
                        <a:lumMod val="75000"/>
                      </a:schemeClr>
                    </a:gs>
                  </a:gsLst>
                  <a:lin ang="5400000" scaled="0"/>
                  <a:tileRect/>
                </a:gradFill>
              </a:defRPr>
            </a:lvl1pPr>
          </a:lstStyle>
          <a:p>
            <a:r>
              <a:rPr lang="da-DK"/>
              <a:t>Klik for at redigere titeltypografien i masteren</a:t>
            </a:r>
            <a:endParaRPr lang="en-US" dirty="0"/>
          </a:p>
        </p:txBody>
      </p:sp>
      <p:sp>
        <p:nvSpPr>
          <p:cNvPr id="10" name="Text Placeholder 9"/>
          <p:cNvSpPr>
            <a:spLocks noGrp="1"/>
          </p:cNvSpPr>
          <p:nvPr>
            <p:ph type="body" sz="quarter" idx="13"/>
          </p:nvPr>
        </p:nvSpPr>
        <p:spPr>
          <a:xfrm>
            <a:off x="642044" y="5613400"/>
            <a:ext cx="5572125" cy="1284111"/>
          </a:xfrm>
        </p:spPr>
        <p:txBody>
          <a:bodyPr vert="horz" lIns="91440" tIns="45720" rIns="91440" bIns="45720" rtlCol="0" anchor="b">
            <a:normAutofit/>
          </a:bodyPr>
          <a:lstStyle>
            <a:lvl1pPr>
              <a:buNone/>
              <a:defRPr lang="en-US" sz="135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da-DK"/>
              <a:t>Klik for at redigere teksttypografierne i masteren</a:t>
            </a:r>
          </a:p>
        </p:txBody>
      </p:sp>
      <p:sp>
        <p:nvSpPr>
          <p:cNvPr id="3" name="Text Placeholder 2"/>
          <p:cNvSpPr>
            <a:spLocks noGrp="1"/>
          </p:cNvSpPr>
          <p:nvPr>
            <p:ph type="body" idx="1"/>
          </p:nvPr>
        </p:nvSpPr>
        <p:spPr>
          <a:xfrm>
            <a:off x="642044" y="6897511"/>
            <a:ext cx="5572125" cy="1467556"/>
          </a:xfrm>
        </p:spPr>
        <p:txBody>
          <a:bodyPr anchor="t">
            <a:normAutofit/>
          </a:bodyPr>
          <a:lstStyle>
            <a:lvl1pPr marL="0" indent="0" algn="l">
              <a:buNone/>
              <a:defRPr sz="1013">
                <a:gradFill flip="none" rotWithShape="1">
                  <a:gsLst>
                    <a:gs pos="0">
                      <a:schemeClr val="tx1"/>
                    </a:gs>
                    <a:gs pos="100000">
                      <a:schemeClr val="tx1">
                        <a:lumMod val="75000"/>
                      </a:schemeClr>
                    </a:gs>
                  </a:gsLst>
                  <a:lin ang="5400000" scaled="0"/>
                  <a:tileRect/>
                </a:gra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3B0F788B-00D5-472B-A8C9-051C06EBC5DF}" type="datetime1">
              <a:rPr lang="da-DK" smtClean="0"/>
              <a:t>22-02-2021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4213844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642045" y="880535"/>
            <a:ext cx="5572124" cy="3962399"/>
          </a:xfrm>
        </p:spPr>
        <p:txBody>
          <a:bodyPr vert="horz" lIns="91440" tIns="45720" rIns="91440" bIns="45720" rtlCol="0" anchor="ctr">
            <a:normAutofit/>
          </a:bodyPr>
          <a:lstStyle>
            <a:lvl1pPr>
              <a:defRPr lang="en-US" b="0" dirty="0"/>
            </a:lvl1pPr>
          </a:lstStyle>
          <a:p>
            <a:pPr marL="0" lvl="0"/>
            <a:r>
              <a:rPr lang="da-DK"/>
              <a:t>Klik for at redigere titeltypografien i masteren</a:t>
            </a:r>
            <a:endParaRPr lang="en-US" dirty="0"/>
          </a:p>
        </p:txBody>
      </p:sp>
      <p:sp>
        <p:nvSpPr>
          <p:cNvPr id="10" name="Text Placeholder 9"/>
          <p:cNvSpPr>
            <a:spLocks noGrp="1"/>
          </p:cNvSpPr>
          <p:nvPr>
            <p:ph type="body" sz="quarter" idx="13"/>
          </p:nvPr>
        </p:nvSpPr>
        <p:spPr>
          <a:xfrm>
            <a:off x="642044" y="5063067"/>
            <a:ext cx="5572125" cy="1210733"/>
          </a:xfrm>
        </p:spPr>
        <p:txBody>
          <a:bodyPr vert="horz" lIns="91440" tIns="45720" rIns="91440" bIns="45720" rtlCol="0" anchor="b">
            <a:normAutofit/>
          </a:bodyPr>
          <a:lstStyle>
            <a:lvl1pPr>
              <a:buNone/>
              <a:defRPr lang="en-US" sz="1575"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da-DK"/>
              <a:t>Klik for at redigere teksttypografierne i masteren</a:t>
            </a:r>
          </a:p>
        </p:txBody>
      </p:sp>
      <p:sp>
        <p:nvSpPr>
          <p:cNvPr id="3" name="Text Placeholder 2"/>
          <p:cNvSpPr>
            <a:spLocks noGrp="1"/>
          </p:cNvSpPr>
          <p:nvPr>
            <p:ph type="body" idx="1"/>
          </p:nvPr>
        </p:nvSpPr>
        <p:spPr>
          <a:xfrm>
            <a:off x="642044" y="6273800"/>
            <a:ext cx="5572125" cy="2091267"/>
          </a:xfrm>
        </p:spPr>
        <p:txBody>
          <a:bodyPr anchor="t">
            <a:normAutofit/>
          </a:bodyPr>
          <a:lstStyle>
            <a:lvl1pPr marL="0" indent="0" algn="l">
              <a:buNone/>
              <a:defRPr sz="1013">
                <a:gradFill flip="none" rotWithShape="1">
                  <a:gsLst>
                    <a:gs pos="0">
                      <a:schemeClr val="tx1"/>
                    </a:gs>
                    <a:gs pos="100000">
                      <a:schemeClr val="tx1">
                        <a:lumMod val="75000"/>
                      </a:schemeClr>
                    </a:gs>
                  </a:gsLst>
                  <a:lin ang="5400000" scaled="0"/>
                  <a:tileRect/>
                </a:gra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19284DBE-AD03-48BB-A77F-EEC3E8D876F2}" type="datetime1">
              <a:rPr lang="da-DK" smtClean="0"/>
              <a:t>22-02-2021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1601489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7" name="Title 1"/>
          <p:cNvSpPr>
            <a:spLocks noGrp="1"/>
          </p:cNvSpPr>
          <p:nvPr>
            <p:ph type="title"/>
          </p:nvPr>
        </p:nvSpPr>
        <p:spPr>
          <a:xfrm>
            <a:off x="642045" y="880533"/>
            <a:ext cx="5572124" cy="2751667"/>
          </a:xfrm>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9BAF5B96-DF34-4416-A92A-79EFBA2F5EAF}" type="datetime1">
              <a:rPr lang="da-DK" smtClean="0"/>
              <a:t>22-02-2021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38871758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0755" y="880533"/>
            <a:ext cx="1243414" cy="7484535"/>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42044" y="880534"/>
            <a:ext cx="4243388" cy="7484533"/>
          </a:xfrm>
        </p:spPr>
        <p:txBody>
          <a:bodyPr vert="eaVert"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6BF7D9AF-E99E-4E4F-AD50-1E709B7E3080}" type="datetime1">
              <a:rPr lang="da-DK" smtClean="0"/>
              <a:t>22-02-2021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27827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74892F-38D0-4F8E-8796-231339651223}"/>
              </a:ext>
            </a:extLst>
          </p:cNvPr>
          <p:cNvSpPr>
            <a:spLocks noGrp="1"/>
          </p:cNvSpPr>
          <p:nvPr>
            <p:ph type="title"/>
          </p:nvPr>
        </p:nvSpPr>
        <p:spPr/>
        <p:txBody>
          <a:bodyPr>
            <a:normAutofit/>
          </a:bodyPr>
          <a:lstStyle>
            <a:lvl1pPr>
              <a:defRPr sz="1000">
                <a:latin typeface="Arial" panose="020B0604020202020204" pitchFamily="34" charset="0"/>
                <a:cs typeface="Arial" panose="020B0604020202020204" pitchFamily="34" charset="0"/>
              </a:defRPr>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AEC30048-FDC1-4009-9F11-610820445250}"/>
              </a:ext>
            </a:extLst>
          </p:cNvPr>
          <p:cNvSpPr>
            <a:spLocks noGrp="1"/>
          </p:cNvSpPr>
          <p:nvPr>
            <p:ph sz="half" idx="1"/>
          </p:nvPr>
        </p:nvSpPr>
        <p:spPr>
          <a:xfrm>
            <a:off x="471488" y="2637014"/>
            <a:ext cx="2914650" cy="6285266"/>
          </a:xfrm>
        </p:spPr>
        <p:txBody>
          <a:bodyPr>
            <a:normAutofit/>
          </a:bodyPr>
          <a:lstStyle>
            <a:lvl1pPr>
              <a:defRPr sz="1000">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a:extLst>
              <a:ext uri="{FF2B5EF4-FFF2-40B4-BE49-F238E27FC236}">
                <a16:creationId xmlns:a16="http://schemas.microsoft.com/office/drawing/2014/main" id="{0EEB27B4-CF59-4988-9433-476ED82656BD}"/>
              </a:ext>
            </a:extLst>
          </p:cNvPr>
          <p:cNvSpPr>
            <a:spLocks noGrp="1"/>
          </p:cNvSpPr>
          <p:nvPr>
            <p:ph sz="half" idx="2"/>
          </p:nvPr>
        </p:nvSpPr>
        <p:spPr>
          <a:xfrm>
            <a:off x="3471863" y="2637014"/>
            <a:ext cx="2914650" cy="6285266"/>
          </a:xfrm>
        </p:spPr>
        <p:txBody>
          <a:bodyPr>
            <a:normAutofit/>
          </a:bodyPr>
          <a:lstStyle>
            <a:lvl1pPr>
              <a:defRPr sz="1000">
                <a:latin typeface="Arial" panose="020B0604020202020204" pitchFamily="34" charset="0"/>
                <a:cs typeface="Arial" panose="020B0604020202020204" pitchFamily="34" charset="0"/>
              </a:defRPr>
            </a:lvl1pPr>
            <a:lvl2pPr>
              <a:defRPr sz="1000">
                <a:latin typeface="Arial" panose="020B0604020202020204" pitchFamily="34" charset="0"/>
                <a:cs typeface="Arial" panose="020B0604020202020204" pitchFamily="34" charset="0"/>
              </a:defRPr>
            </a:lvl2pPr>
            <a:lvl3pPr>
              <a:defRPr sz="1000">
                <a:latin typeface="Arial" panose="020B0604020202020204" pitchFamily="34" charset="0"/>
                <a:cs typeface="Arial" panose="020B0604020202020204" pitchFamily="34" charset="0"/>
              </a:defRPr>
            </a:lvl3pPr>
            <a:lvl4pPr>
              <a:defRPr sz="10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dato 4">
            <a:extLst>
              <a:ext uri="{FF2B5EF4-FFF2-40B4-BE49-F238E27FC236}">
                <a16:creationId xmlns:a16="http://schemas.microsoft.com/office/drawing/2014/main" id="{C2FC45DD-4D36-4D8B-8E35-CFFE8549B00B}"/>
              </a:ext>
            </a:extLst>
          </p:cNvPr>
          <p:cNvSpPr>
            <a:spLocks noGrp="1"/>
          </p:cNvSpPr>
          <p:nvPr>
            <p:ph type="dt" sz="half" idx="10"/>
          </p:nvPr>
        </p:nvSpPr>
        <p:spPr>
          <a:xfrm>
            <a:off x="471488" y="9181395"/>
            <a:ext cx="1543050" cy="527403"/>
          </a:xfrm>
          <a:prstGeom prst="rect">
            <a:avLst/>
          </a:prstGeom>
        </p:spPr>
        <p:txBody>
          <a:bodyPr/>
          <a:lstStyle/>
          <a:p>
            <a:fld id="{8CB6F4C7-4EE4-4DBB-B180-14DF814783C7}" type="datetime1">
              <a:rPr lang="da-DK" smtClean="0"/>
              <a:t>22-02-2021</a:t>
            </a:fld>
            <a:endParaRPr lang="da-DK" dirty="0"/>
          </a:p>
        </p:txBody>
      </p:sp>
    </p:spTree>
    <p:extLst>
      <p:ext uri="{BB962C8B-B14F-4D97-AF65-F5344CB8AC3E}">
        <p14:creationId xmlns:p14="http://schemas.microsoft.com/office/powerpoint/2010/main" val="32811902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5D60D-4797-4E55-85CE-B73417F38FBC}"/>
              </a:ext>
            </a:extLst>
          </p:cNvPr>
          <p:cNvSpPr>
            <a:spLocks noGrp="1"/>
          </p:cNvSpPr>
          <p:nvPr>
            <p:ph type="ctrTitle"/>
          </p:nvPr>
        </p:nvSpPr>
        <p:spPr>
          <a:xfrm>
            <a:off x="857250" y="1621191"/>
            <a:ext cx="5143500" cy="3448756"/>
          </a:xfrm>
        </p:spPr>
        <p:txBody>
          <a:bodyPr anchor="b"/>
          <a:lstStyle>
            <a:lvl1pPr algn="ctr">
              <a:defRPr sz="3375"/>
            </a:lvl1pPr>
          </a:lstStyle>
          <a:p>
            <a:r>
              <a:rPr lang="da-DK"/>
              <a:t>Klik for at redigere titeltypografien i masteren</a:t>
            </a:r>
          </a:p>
        </p:txBody>
      </p:sp>
      <p:sp>
        <p:nvSpPr>
          <p:cNvPr id="3" name="Undertitel 2">
            <a:extLst>
              <a:ext uri="{FF2B5EF4-FFF2-40B4-BE49-F238E27FC236}">
                <a16:creationId xmlns:a16="http://schemas.microsoft.com/office/drawing/2014/main" id="{889D5FCB-2CA9-433A-81E3-B98B0BBB56C5}"/>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D868144-5CBC-40FD-B473-33C54FFCB3E4}"/>
              </a:ext>
            </a:extLst>
          </p:cNvPr>
          <p:cNvSpPr>
            <a:spLocks noGrp="1"/>
          </p:cNvSpPr>
          <p:nvPr>
            <p:ph type="dt" sz="half" idx="10"/>
          </p:nvPr>
        </p:nvSpPr>
        <p:spPr/>
        <p:txBody>
          <a:bodyPr/>
          <a:lstStyle/>
          <a:p>
            <a:fld id="{47EF78C8-5A50-4EAD-AE28-499BD4F15D8D}" type="datetime1">
              <a:rPr lang="da-DK" smtClean="0"/>
              <a:t>22-02-2021</a:t>
            </a:fld>
            <a:endParaRPr lang="da-DK"/>
          </a:p>
        </p:txBody>
      </p:sp>
      <p:sp>
        <p:nvSpPr>
          <p:cNvPr id="5" name="Pladsholder til sidefod 4">
            <a:extLst>
              <a:ext uri="{FF2B5EF4-FFF2-40B4-BE49-F238E27FC236}">
                <a16:creationId xmlns:a16="http://schemas.microsoft.com/office/drawing/2014/main" id="{013F4802-8A9A-4169-8A25-897E47051D3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DFD07B4-9CFC-4483-A686-37CC326DFC07}"/>
              </a:ext>
            </a:extLst>
          </p:cNvPr>
          <p:cNvSpPr>
            <a:spLocks noGrp="1"/>
          </p:cNvSpPr>
          <p:nvPr>
            <p:ph type="sldNum" sz="quarter" idx="12"/>
          </p:nvPr>
        </p:nvSpPr>
        <p:spPr/>
        <p:txBody>
          <a:bodyPr/>
          <a:lstStyle/>
          <a:p>
            <a:fld id="{2C0B6090-44A9-47BB-80F7-7EFB4B664530}" type="slidenum">
              <a:rPr lang="da-DK" smtClean="0"/>
              <a:t>‹nr.›</a:t>
            </a:fld>
            <a:endParaRPr lang="da-DK"/>
          </a:p>
        </p:txBody>
      </p:sp>
    </p:spTree>
    <p:extLst>
      <p:ext uri="{BB962C8B-B14F-4D97-AF65-F5344CB8AC3E}">
        <p14:creationId xmlns:p14="http://schemas.microsoft.com/office/powerpoint/2010/main" val="40448599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3B1BA-DA65-4E88-9157-07B3B3F670F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85B9477-A31C-4475-B680-260186B68531}"/>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651B35C-7FF0-4A34-915F-ACB560E8B9DE}"/>
              </a:ext>
            </a:extLst>
          </p:cNvPr>
          <p:cNvSpPr>
            <a:spLocks noGrp="1"/>
          </p:cNvSpPr>
          <p:nvPr>
            <p:ph type="dt" sz="half" idx="10"/>
          </p:nvPr>
        </p:nvSpPr>
        <p:spPr/>
        <p:txBody>
          <a:bodyPr/>
          <a:lstStyle/>
          <a:p>
            <a:fld id="{4F13B099-385A-471E-859E-3058E6AD2714}" type="datetime1">
              <a:rPr lang="da-DK" smtClean="0"/>
              <a:t>22-02-2021</a:t>
            </a:fld>
            <a:endParaRPr lang="da-DK"/>
          </a:p>
        </p:txBody>
      </p:sp>
      <p:sp>
        <p:nvSpPr>
          <p:cNvPr id="5" name="Pladsholder til sidefod 4">
            <a:extLst>
              <a:ext uri="{FF2B5EF4-FFF2-40B4-BE49-F238E27FC236}">
                <a16:creationId xmlns:a16="http://schemas.microsoft.com/office/drawing/2014/main" id="{B124185E-13E3-4082-B397-7A41C2E74E3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7884F56-2C98-4C4C-9AFF-4C2CD7797655}"/>
              </a:ext>
            </a:extLst>
          </p:cNvPr>
          <p:cNvSpPr>
            <a:spLocks noGrp="1"/>
          </p:cNvSpPr>
          <p:nvPr>
            <p:ph type="sldNum" sz="quarter" idx="12"/>
          </p:nvPr>
        </p:nvSpPr>
        <p:spPr/>
        <p:txBody>
          <a:bodyPr/>
          <a:lstStyle/>
          <a:p>
            <a:fld id="{2C0B6090-44A9-47BB-80F7-7EFB4B664530}" type="slidenum">
              <a:rPr lang="da-DK" smtClean="0"/>
              <a:t>‹nr.›</a:t>
            </a:fld>
            <a:endParaRPr lang="da-DK"/>
          </a:p>
        </p:txBody>
      </p:sp>
    </p:spTree>
    <p:extLst>
      <p:ext uri="{BB962C8B-B14F-4D97-AF65-F5344CB8AC3E}">
        <p14:creationId xmlns:p14="http://schemas.microsoft.com/office/powerpoint/2010/main" val="40207890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9C837-26E2-4203-BF9B-C0400B17DB1F}"/>
              </a:ext>
            </a:extLst>
          </p:cNvPr>
          <p:cNvSpPr>
            <a:spLocks noGrp="1"/>
          </p:cNvSpPr>
          <p:nvPr>
            <p:ph type="title"/>
          </p:nvPr>
        </p:nvSpPr>
        <p:spPr>
          <a:xfrm>
            <a:off x="467916" y="2469622"/>
            <a:ext cx="5915025" cy="4120620"/>
          </a:xfrm>
        </p:spPr>
        <p:txBody>
          <a:bodyPr anchor="b"/>
          <a:lstStyle>
            <a:lvl1pPr>
              <a:defRPr sz="3375"/>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AB3ADCBA-6719-4F9E-80B7-E0D25A4969C9}"/>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BABACCC-91CB-4568-8D36-8B9F124C6C98}"/>
              </a:ext>
            </a:extLst>
          </p:cNvPr>
          <p:cNvSpPr>
            <a:spLocks noGrp="1"/>
          </p:cNvSpPr>
          <p:nvPr>
            <p:ph type="dt" sz="half" idx="10"/>
          </p:nvPr>
        </p:nvSpPr>
        <p:spPr/>
        <p:txBody>
          <a:bodyPr/>
          <a:lstStyle/>
          <a:p>
            <a:fld id="{BEDF8CD1-E78D-45F3-A5EF-59C4444A1106}" type="datetime1">
              <a:rPr lang="da-DK" smtClean="0"/>
              <a:t>22-02-2021</a:t>
            </a:fld>
            <a:endParaRPr lang="da-DK"/>
          </a:p>
        </p:txBody>
      </p:sp>
      <p:sp>
        <p:nvSpPr>
          <p:cNvPr id="5" name="Pladsholder til sidefod 4">
            <a:extLst>
              <a:ext uri="{FF2B5EF4-FFF2-40B4-BE49-F238E27FC236}">
                <a16:creationId xmlns:a16="http://schemas.microsoft.com/office/drawing/2014/main" id="{1F79066C-CB0E-4C00-9C59-AECF12EB027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BB97EDC-3AC5-416A-A48B-E0FCFE550829}"/>
              </a:ext>
            </a:extLst>
          </p:cNvPr>
          <p:cNvSpPr>
            <a:spLocks noGrp="1"/>
          </p:cNvSpPr>
          <p:nvPr>
            <p:ph type="sldNum" sz="quarter" idx="12"/>
          </p:nvPr>
        </p:nvSpPr>
        <p:spPr/>
        <p:txBody>
          <a:bodyPr/>
          <a:lstStyle/>
          <a:p>
            <a:fld id="{2C0B6090-44A9-47BB-80F7-7EFB4B664530}" type="slidenum">
              <a:rPr lang="da-DK" smtClean="0"/>
              <a:t>‹nr.›</a:t>
            </a:fld>
            <a:endParaRPr lang="da-DK"/>
          </a:p>
        </p:txBody>
      </p:sp>
    </p:spTree>
    <p:extLst>
      <p:ext uri="{BB962C8B-B14F-4D97-AF65-F5344CB8AC3E}">
        <p14:creationId xmlns:p14="http://schemas.microsoft.com/office/powerpoint/2010/main" val="21983438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74892F-38D0-4F8E-8796-23133965122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EC30048-FDC1-4009-9F11-610820445250}"/>
              </a:ext>
            </a:extLst>
          </p:cNvPr>
          <p:cNvSpPr>
            <a:spLocks noGrp="1"/>
          </p:cNvSpPr>
          <p:nvPr>
            <p:ph sz="half" idx="1"/>
          </p:nvPr>
        </p:nvSpPr>
        <p:spPr>
          <a:xfrm>
            <a:off x="471488"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0EEB27B4-CF59-4988-9433-476ED82656BD}"/>
              </a:ext>
            </a:extLst>
          </p:cNvPr>
          <p:cNvSpPr>
            <a:spLocks noGrp="1"/>
          </p:cNvSpPr>
          <p:nvPr>
            <p:ph sz="half" idx="2"/>
          </p:nvPr>
        </p:nvSpPr>
        <p:spPr>
          <a:xfrm>
            <a:off x="3471863" y="2637014"/>
            <a:ext cx="2914650" cy="628526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C2FC45DD-4D36-4D8B-8E35-CFFE8549B00B}"/>
              </a:ext>
            </a:extLst>
          </p:cNvPr>
          <p:cNvSpPr>
            <a:spLocks noGrp="1"/>
          </p:cNvSpPr>
          <p:nvPr>
            <p:ph type="dt" sz="half" idx="10"/>
          </p:nvPr>
        </p:nvSpPr>
        <p:spPr/>
        <p:txBody>
          <a:bodyPr/>
          <a:lstStyle/>
          <a:p>
            <a:fld id="{175B05F1-02EE-42EF-996E-D9940CF49567}" type="datetime1">
              <a:rPr lang="da-DK" smtClean="0"/>
              <a:t>22-02-2021</a:t>
            </a:fld>
            <a:endParaRPr lang="da-DK"/>
          </a:p>
        </p:txBody>
      </p:sp>
      <p:sp>
        <p:nvSpPr>
          <p:cNvPr id="6" name="Pladsholder til sidefod 5">
            <a:extLst>
              <a:ext uri="{FF2B5EF4-FFF2-40B4-BE49-F238E27FC236}">
                <a16:creationId xmlns:a16="http://schemas.microsoft.com/office/drawing/2014/main" id="{6DF9021A-FF9B-487D-936D-DC0C9A55FC0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042E5DA-B262-4CEF-8787-22CF631209C8}"/>
              </a:ext>
            </a:extLst>
          </p:cNvPr>
          <p:cNvSpPr>
            <a:spLocks noGrp="1"/>
          </p:cNvSpPr>
          <p:nvPr>
            <p:ph type="sldNum" sz="quarter" idx="12"/>
          </p:nvPr>
        </p:nvSpPr>
        <p:spPr/>
        <p:txBody>
          <a:bodyPr/>
          <a:lstStyle/>
          <a:p>
            <a:fld id="{2C0B6090-44A9-47BB-80F7-7EFB4B664530}" type="slidenum">
              <a:rPr lang="da-DK" smtClean="0"/>
              <a:t>‹nr.›</a:t>
            </a:fld>
            <a:endParaRPr lang="da-DK"/>
          </a:p>
        </p:txBody>
      </p:sp>
    </p:spTree>
    <p:extLst>
      <p:ext uri="{BB962C8B-B14F-4D97-AF65-F5344CB8AC3E}">
        <p14:creationId xmlns:p14="http://schemas.microsoft.com/office/powerpoint/2010/main" val="1206842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DC34A-ED33-4770-AD57-31A1369BBD96}"/>
              </a:ext>
            </a:extLst>
          </p:cNvPr>
          <p:cNvSpPr>
            <a:spLocks noGrp="1"/>
          </p:cNvSpPr>
          <p:nvPr>
            <p:ph type="title"/>
          </p:nvPr>
        </p:nvSpPr>
        <p:spPr>
          <a:xfrm>
            <a:off x="472381" y="527404"/>
            <a:ext cx="5915025" cy="1914702"/>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597CD3B-BB3F-4123-A6D5-F404D0F15DB3}"/>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29E788E-3EF7-4D85-B36A-A53009CF553D}"/>
              </a:ext>
            </a:extLst>
          </p:cNvPr>
          <p:cNvSpPr>
            <a:spLocks noGrp="1"/>
          </p:cNvSpPr>
          <p:nvPr>
            <p:ph sz="half" idx="2"/>
          </p:nvPr>
        </p:nvSpPr>
        <p:spPr>
          <a:xfrm>
            <a:off x="472381" y="3618442"/>
            <a:ext cx="2901255"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0733262-A669-47D1-8DBF-D179111C4EB1}"/>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2C94060D-F857-4865-BFF7-BDE620169001}"/>
              </a:ext>
            </a:extLst>
          </p:cNvPr>
          <p:cNvSpPr>
            <a:spLocks noGrp="1"/>
          </p:cNvSpPr>
          <p:nvPr>
            <p:ph sz="quarter" idx="4"/>
          </p:nvPr>
        </p:nvSpPr>
        <p:spPr>
          <a:xfrm>
            <a:off x="3471863" y="3618442"/>
            <a:ext cx="2915543" cy="5322183"/>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46FCB60D-584F-49C8-8BF8-546D1E7E92AC}"/>
              </a:ext>
            </a:extLst>
          </p:cNvPr>
          <p:cNvSpPr>
            <a:spLocks noGrp="1"/>
          </p:cNvSpPr>
          <p:nvPr>
            <p:ph type="dt" sz="half" idx="10"/>
          </p:nvPr>
        </p:nvSpPr>
        <p:spPr/>
        <p:txBody>
          <a:bodyPr/>
          <a:lstStyle/>
          <a:p>
            <a:fld id="{2D89B0FE-75C9-4027-846D-A91BD28D2EA2}" type="datetime1">
              <a:rPr lang="da-DK" smtClean="0"/>
              <a:t>22-02-2021</a:t>
            </a:fld>
            <a:endParaRPr lang="da-DK"/>
          </a:p>
        </p:txBody>
      </p:sp>
      <p:sp>
        <p:nvSpPr>
          <p:cNvPr id="8" name="Pladsholder til sidefod 7">
            <a:extLst>
              <a:ext uri="{FF2B5EF4-FFF2-40B4-BE49-F238E27FC236}">
                <a16:creationId xmlns:a16="http://schemas.microsoft.com/office/drawing/2014/main" id="{9F289309-B72B-4A0C-82F7-23D62158459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62433565-2709-4FF4-864F-2D877DC46B68}"/>
              </a:ext>
            </a:extLst>
          </p:cNvPr>
          <p:cNvSpPr>
            <a:spLocks noGrp="1"/>
          </p:cNvSpPr>
          <p:nvPr>
            <p:ph type="sldNum" sz="quarter" idx="12"/>
          </p:nvPr>
        </p:nvSpPr>
        <p:spPr/>
        <p:txBody>
          <a:bodyPr/>
          <a:lstStyle/>
          <a:p>
            <a:fld id="{2C0B6090-44A9-47BB-80F7-7EFB4B664530}" type="slidenum">
              <a:rPr lang="da-DK" smtClean="0"/>
              <a:t>‹nr.›</a:t>
            </a:fld>
            <a:endParaRPr lang="da-DK"/>
          </a:p>
        </p:txBody>
      </p:sp>
    </p:spTree>
    <p:extLst>
      <p:ext uri="{BB962C8B-B14F-4D97-AF65-F5344CB8AC3E}">
        <p14:creationId xmlns:p14="http://schemas.microsoft.com/office/powerpoint/2010/main" val="39043143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2918AB-DE29-4371-8261-04C8BA69D5AB}"/>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CED3843-AF4C-48BD-9D36-26013C29B283}"/>
              </a:ext>
            </a:extLst>
          </p:cNvPr>
          <p:cNvSpPr>
            <a:spLocks noGrp="1"/>
          </p:cNvSpPr>
          <p:nvPr>
            <p:ph type="dt" sz="half" idx="10"/>
          </p:nvPr>
        </p:nvSpPr>
        <p:spPr/>
        <p:txBody>
          <a:bodyPr/>
          <a:lstStyle/>
          <a:p>
            <a:fld id="{F46ADB05-C9D4-4678-9F6A-06D45059E83B}" type="datetime1">
              <a:rPr lang="da-DK" smtClean="0"/>
              <a:t>22-02-2021</a:t>
            </a:fld>
            <a:endParaRPr lang="da-DK"/>
          </a:p>
        </p:txBody>
      </p:sp>
      <p:sp>
        <p:nvSpPr>
          <p:cNvPr id="4" name="Pladsholder til sidefod 3">
            <a:extLst>
              <a:ext uri="{FF2B5EF4-FFF2-40B4-BE49-F238E27FC236}">
                <a16:creationId xmlns:a16="http://schemas.microsoft.com/office/drawing/2014/main" id="{29D010CE-F98F-4AAE-8961-90429830F12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D7BCE25-EC4C-4579-BD25-9F345C3C2AF1}"/>
              </a:ext>
            </a:extLst>
          </p:cNvPr>
          <p:cNvSpPr>
            <a:spLocks noGrp="1"/>
          </p:cNvSpPr>
          <p:nvPr>
            <p:ph type="sldNum" sz="quarter" idx="12"/>
          </p:nvPr>
        </p:nvSpPr>
        <p:spPr/>
        <p:txBody>
          <a:bodyPr/>
          <a:lstStyle/>
          <a:p>
            <a:fld id="{2C0B6090-44A9-47BB-80F7-7EFB4B664530}" type="slidenum">
              <a:rPr lang="da-DK" smtClean="0"/>
              <a:t>‹nr.›</a:t>
            </a:fld>
            <a:endParaRPr lang="da-DK"/>
          </a:p>
        </p:txBody>
      </p:sp>
    </p:spTree>
    <p:extLst>
      <p:ext uri="{BB962C8B-B14F-4D97-AF65-F5344CB8AC3E}">
        <p14:creationId xmlns:p14="http://schemas.microsoft.com/office/powerpoint/2010/main" val="3762790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5C93642-1A88-4335-AEDF-1C0EA100AEE3}"/>
              </a:ext>
            </a:extLst>
          </p:cNvPr>
          <p:cNvSpPr>
            <a:spLocks noGrp="1"/>
          </p:cNvSpPr>
          <p:nvPr>
            <p:ph type="dt" sz="half" idx="10"/>
          </p:nvPr>
        </p:nvSpPr>
        <p:spPr/>
        <p:txBody>
          <a:bodyPr/>
          <a:lstStyle/>
          <a:p>
            <a:fld id="{BC9F7248-36E8-4974-AA5C-F4BD5380329F}" type="datetime1">
              <a:rPr lang="da-DK" smtClean="0"/>
              <a:t>22-02-2021</a:t>
            </a:fld>
            <a:endParaRPr lang="da-DK"/>
          </a:p>
        </p:txBody>
      </p:sp>
      <p:sp>
        <p:nvSpPr>
          <p:cNvPr id="3" name="Pladsholder til sidefod 2">
            <a:extLst>
              <a:ext uri="{FF2B5EF4-FFF2-40B4-BE49-F238E27FC236}">
                <a16:creationId xmlns:a16="http://schemas.microsoft.com/office/drawing/2014/main" id="{C0766D7F-AFFD-4FFA-B798-10454CA22DA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4B0F1F7-FCD7-4A45-887E-657FD67DFAC9}"/>
              </a:ext>
            </a:extLst>
          </p:cNvPr>
          <p:cNvSpPr>
            <a:spLocks noGrp="1"/>
          </p:cNvSpPr>
          <p:nvPr>
            <p:ph type="sldNum" sz="quarter" idx="12"/>
          </p:nvPr>
        </p:nvSpPr>
        <p:spPr/>
        <p:txBody>
          <a:bodyPr/>
          <a:lstStyle/>
          <a:p>
            <a:fld id="{2C0B6090-44A9-47BB-80F7-7EFB4B664530}" type="slidenum">
              <a:rPr lang="da-DK" smtClean="0"/>
              <a:t>‹nr.›</a:t>
            </a:fld>
            <a:endParaRPr lang="da-DK"/>
          </a:p>
        </p:txBody>
      </p:sp>
    </p:spTree>
    <p:extLst>
      <p:ext uri="{BB962C8B-B14F-4D97-AF65-F5344CB8AC3E}">
        <p14:creationId xmlns:p14="http://schemas.microsoft.com/office/powerpoint/2010/main" val="13020763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1B6170-A8B4-439C-BBC1-3835AADF1924}"/>
              </a:ext>
            </a:extLst>
          </p:cNvPr>
          <p:cNvSpPr>
            <a:spLocks noGrp="1"/>
          </p:cNvSpPr>
          <p:nvPr>
            <p:ph type="title"/>
          </p:nvPr>
        </p:nvSpPr>
        <p:spPr>
          <a:xfrm>
            <a:off x="472381" y="660400"/>
            <a:ext cx="2211883" cy="2311400"/>
          </a:xfrm>
        </p:spPr>
        <p:txBody>
          <a:bodyPr anchor="b"/>
          <a:lstStyle>
            <a:lvl1pPr>
              <a:defRPr sz="18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2F5AD01-81E9-49A1-91A0-31A51961529D}"/>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75C2178-92FC-4AB5-8E23-2AF487838D29}"/>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62E917C-EDBD-4B15-BE09-5E6F8722FCD3}"/>
              </a:ext>
            </a:extLst>
          </p:cNvPr>
          <p:cNvSpPr>
            <a:spLocks noGrp="1"/>
          </p:cNvSpPr>
          <p:nvPr>
            <p:ph type="dt" sz="half" idx="10"/>
          </p:nvPr>
        </p:nvSpPr>
        <p:spPr/>
        <p:txBody>
          <a:bodyPr/>
          <a:lstStyle/>
          <a:p>
            <a:fld id="{377D250F-27FC-42D4-9FF4-6006E0725C13}" type="datetime1">
              <a:rPr lang="da-DK" smtClean="0"/>
              <a:t>22-02-2021</a:t>
            </a:fld>
            <a:endParaRPr lang="da-DK"/>
          </a:p>
        </p:txBody>
      </p:sp>
      <p:sp>
        <p:nvSpPr>
          <p:cNvPr id="6" name="Pladsholder til sidefod 5">
            <a:extLst>
              <a:ext uri="{FF2B5EF4-FFF2-40B4-BE49-F238E27FC236}">
                <a16:creationId xmlns:a16="http://schemas.microsoft.com/office/drawing/2014/main" id="{75BA3C41-8E06-487A-ABBB-62989B16106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0FC043C-E85D-42AD-AA1E-896A97D1036C}"/>
              </a:ext>
            </a:extLst>
          </p:cNvPr>
          <p:cNvSpPr>
            <a:spLocks noGrp="1"/>
          </p:cNvSpPr>
          <p:nvPr>
            <p:ph type="sldNum" sz="quarter" idx="12"/>
          </p:nvPr>
        </p:nvSpPr>
        <p:spPr/>
        <p:txBody>
          <a:bodyPr/>
          <a:lstStyle/>
          <a:p>
            <a:fld id="{2C0B6090-44A9-47BB-80F7-7EFB4B664530}" type="slidenum">
              <a:rPr lang="da-DK" smtClean="0"/>
              <a:t>‹nr.›</a:t>
            </a:fld>
            <a:endParaRPr lang="da-DK"/>
          </a:p>
        </p:txBody>
      </p:sp>
    </p:spTree>
    <p:extLst>
      <p:ext uri="{BB962C8B-B14F-4D97-AF65-F5344CB8AC3E}">
        <p14:creationId xmlns:p14="http://schemas.microsoft.com/office/powerpoint/2010/main" val="4432309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AE46D-F1E6-4331-ACAD-6F2F2CBB129D}"/>
              </a:ext>
            </a:extLst>
          </p:cNvPr>
          <p:cNvSpPr>
            <a:spLocks noGrp="1"/>
          </p:cNvSpPr>
          <p:nvPr>
            <p:ph type="title"/>
          </p:nvPr>
        </p:nvSpPr>
        <p:spPr>
          <a:xfrm>
            <a:off x="472381" y="660400"/>
            <a:ext cx="2211883" cy="2311400"/>
          </a:xfrm>
        </p:spPr>
        <p:txBody>
          <a:bodyPr anchor="b"/>
          <a:lstStyle>
            <a:lvl1pPr>
              <a:defRPr sz="18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ACA02D3-E4BC-48BD-9BAE-27B4148FE7AA}"/>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da-DK"/>
          </a:p>
        </p:txBody>
      </p:sp>
      <p:sp>
        <p:nvSpPr>
          <p:cNvPr id="4" name="Pladsholder til tekst 3">
            <a:extLst>
              <a:ext uri="{FF2B5EF4-FFF2-40B4-BE49-F238E27FC236}">
                <a16:creationId xmlns:a16="http://schemas.microsoft.com/office/drawing/2014/main" id="{898776B6-D0D0-4418-AF28-0D9C960A9A09}"/>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A119EE4-82B9-4813-AAA7-C1354A4539A7}"/>
              </a:ext>
            </a:extLst>
          </p:cNvPr>
          <p:cNvSpPr>
            <a:spLocks noGrp="1"/>
          </p:cNvSpPr>
          <p:nvPr>
            <p:ph type="dt" sz="half" idx="10"/>
          </p:nvPr>
        </p:nvSpPr>
        <p:spPr/>
        <p:txBody>
          <a:bodyPr/>
          <a:lstStyle/>
          <a:p>
            <a:fld id="{A773CD7F-C103-4A4D-AD3A-D6240681B69E}" type="datetime1">
              <a:rPr lang="da-DK" smtClean="0"/>
              <a:t>22-02-2021</a:t>
            </a:fld>
            <a:endParaRPr lang="da-DK"/>
          </a:p>
        </p:txBody>
      </p:sp>
      <p:sp>
        <p:nvSpPr>
          <p:cNvPr id="6" name="Pladsholder til sidefod 5">
            <a:extLst>
              <a:ext uri="{FF2B5EF4-FFF2-40B4-BE49-F238E27FC236}">
                <a16:creationId xmlns:a16="http://schemas.microsoft.com/office/drawing/2014/main" id="{BE088CF9-BAB7-4CE4-9894-C466B983B57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FCE560-824B-48C0-9448-D36A963F92CE}"/>
              </a:ext>
            </a:extLst>
          </p:cNvPr>
          <p:cNvSpPr>
            <a:spLocks noGrp="1"/>
          </p:cNvSpPr>
          <p:nvPr>
            <p:ph type="sldNum" sz="quarter" idx="12"/>
          </p:nvPr>
        </p:nvSpPr>
        <p:spPr/>
        <p:txBody>
          <a:bodyPr/>
          <a:lstStyle/>
          <a:p>
            <a:fld id="{2C0B6090-44A9-47BB-80F7-7EFB4B664530}" type="slidenum">
              <a:rPr lang="da-DK" smtClean="0"/>
              <a:t>‹nr.›</a:t>
            </a:fld>
            <a:endParaRPr lang="da-DK"/>
          </a:p>
        </p:txBody>
      </p:sp>
    </p:spTree>
    <p:extLst>
      <p:ext uri="{BB962C8B-B14F-4D97-AF65-F5344CB8AC3E}">
        <p14:creationId xmlns:p14="http://schemas.microsoft.com/office/powerpoint/2010/main" val="14923563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C80E0A-C8C3-4AD1-A7FE-F892F561EE1C}"/>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8DF6A83-3970-43CC-A0DF-03E73FDF3D82}"/>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9230759-8D09-42F7-B9AC-C644FF23BAF1}"/>
              </a:ext>
            </a:extLst>
          </p:cNvPr>
          <p:cNvSpPr>
            <a:spLocks noGrp="1"/>
          </p:cNvSpPr>
          <p:nvPr>
            <p:ph type="dt" sz="half" idx="10"/>
          </p:nvPr>
        </p:nvSpPr>
        <p:spPr/>
        <p:txBody>
          <a:bodyPr/>
          <a:lstStyle/>
          <a:p>
            <a:fld id="{FB12D027-0EC0-4EFD-95D7-3D581A66D4F8}" type="datetime1">
              <a:rPr lang="da-DK" smtClean="0"/>
              <a:t>22-02-2021</a:t>
            </a:fld>
            <a:endParaRPr lang="da-DK"/>
          </a:p>
        </p:txBody>
      </p:sp>
      <p:sp>
        <p:nvSpPr>
          <p:cNvPr id="5" name="Pladsholder til sidefod 4">
            <a:extLst>
              <a:ext uri="{FF2B5EF4-FFF2-40B4-BE49-F238E27FC236}">
                <a16:creationId xmlns:a16="http://schemas.microsoft.com/office/drawing/2014/main" id="{337FC043-CDA7-4868-B1AF-70B4295B4A3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D4DE907-35B0-4F0B-B779-B1A8D92066C0}"/>
              </a:ext>
            </a:extLst>
          </p:cNvPr>
          <p:cNvSpPr>
            <a:spLocks noGrp="1"/>
          </p:cNvSpPr>
          <p:nvPr>
            <p:ph type="sldNum" sz="quarter" idx="12"/>
          </p:nvPr>
        </p:nvSpPr>
        <p:spPr/>
        <p:txBody>
          <a:bodyPr/>
          <a:lstStyle/>
          <a:p>
            <a:fld id="{2C0B6090-44A9-47BB-80F7-7EFB4B664530}" type="slidenum">
              <a:rPr lang="da-DK" smtClean="0"/>
              <a:t>‹nr.›</a:t>
            </a:fld>
            <a:endParaRPr lang="da-DK"/>
          </a:p>
        </p:txBody>
      </p:sp>
    </p:spTree>
    <p:extLst>
      <p:ext uri="{BB962C8B-B14F-4D97-AF65-F5344CB8AC3E}">
        <p14:creationId xmlns:p14="http://schemas.microsoft.com/office/powerpoint/2010/main" val="140102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DC34A-ED33-4770-AD57-31A1369BBD96}"/>
              </a:ext>
            </a:extLst>
          </p:cNvPr>
          <p:cNvSpPr>
            <a:spLocks noGrp="1"/>
          </p:cNvSpPr>
          <p:nvPr>
            <p:ph type="title" hasCustomPrompt="1"/>
          </p:nvPr>
        </p:nvSpPr>
        <p:spPr>
          <a:xfrm>
            <a:off x="472381" y="344524"/>
            <a:ext cx="5915025" cy="437971"/>
          </a:xfrm>
        </p:spPr>
        <p:txBody>
          <a:bodyPr>
            <a:normAutofit/>
          </a:bodyPr>
          <a:lstStyle>
            <a:lvl1pPr>
              <a:defRPr sz="1800" b="1">
                <a:solidFill>
                  <a:srgbClr val="002C10"/>
                </a:solidFill>
                <a:latin typeface="Arial" panose="020B0604020202020204" pitchFamily="34" charset="0"/>
                <a:cs typeface="Arial" panose="020B0604020202020204" pitchFamily="34" charset="0"/>
              </a:defRPr>
            </a:lvl1pPr>
          </a:lstStyle>
          <a:p>
            <a:r>
              <a:rPr lang="da-DK" dirty="0"/>
              <a:t>Spor</a:t>
            </a:r>
          </a:p>
        </p:txBody>
      </p:sp>
      <p:sp>
        <p:nvSpPr>
          <p:cNvPr id="3" name="Pladsholder til tekst 2">
            <a:extLst>
              <a:ext uri="{FF2B5EF4-FFF2-40B4-BE49-F238E27FC236}">
                <a16:creationId xmlns:a16="http://schemas.microsoft.com/office/drawing/2014/main" id="{D597CD3B-BB3F-4123-A6D5-F404D0F15DB3}"/>
              </a:ext>
            </a:extLst>
          </p:cNvPr>
          <p:cNvSpPr>
            <a:spLocks noGrp="1"/>
          </p:cNvSpPr>
          <p:nvPr>
            <p:ph type="body" idx="1" hasCustomPrompt="1"/>
          </p:nvPr>
        </p:nvSpPr>
        <p:spPr>
          <a:xfrm>
            <a:off x="472381" y="908157"/>
            <a:ext cx="2901255" cy="3537373"/>
          </a:xfrm>
          <a:noFill/>
          <a:ln>
            <a:solidFill>
              <a:srgbClr val="193920"/>
            </a:solidFill>
            <a:prstDash val="dash"/>
          </a:ln>
        </p:spPr>
        <p:txBody>
          <a:bodyPr anchor="t" anchorCtr="0"/>
          <a:lstStyle>
            <a:lvl1pPr marL="0" indent="0">
              <a:buNone/>
              <a:defRPr sz="1200" b="1">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a-DK" dirty="0"/>
              <a:t>Målgruppe</a:t>
            </a:r>
          </a:p>
          <a:p>
            <a:pPr lvl="0"/>
            <a:r>
              <a:rPr lang="da-DK" dirty="0"/>
              <a:t>…</a:t>
            </a:r>
          </a:p>
        </p:txBody>
      </p:sp>
      <p:sp>
        <p:nvSpPr>
          <p:cNvPr id="5" name="Pladsholder til tekst 4">
            <a:extLst>
              <a:ext uri="{FF2B5EF4-FFF2-40B4-BE49-F238E27FC236}">
                <a16:creationId xmlns:a16="http://schemas.microsoft.com/office/drawing/2014/main" id="{90733262-A669-47D1-8DBF-D179111C4EB1}"/>
              </a:ext>
            </a:extLst>
          </p:cNvPr>
          <p:cNvSpPr>
            <a:spLocks noGrp="1"/>
          </p:cNvSpPr>
          <p:nvPr>
            <p:ph type="body" sz="quarter" idx="3" hasCustomPrompt="1"/>
          </p:nvPr>
        </p:nvSpPr>
        <p:spPr>
          <a:xfrm>
            <a:off x="3471863" y="908157"/>
            <a:ext cx="2915543" cy="3537373"/>
          </a:xfrm>
          <a:ln>
            <a:solidFill>
              <a:srgbClr val="193920"/>
            </a:solidFill>
            <a:prstDash val="dash"/>
          </a:ln>
        </p:spPr>
        <p:txBody>
          <a:bodyPr anchor="t" anchorCtr="0"/>
          <a:lstStyle>
            <a:lvl1pPr marL="0" marR="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sz="1200" b="1">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a-DK" dirty="0"/>
              <a:t>Interventioner </a:t>
            </a:r>
          </a:p>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da-DK" dirty="0"/>
              <a:t>…</a:t>
            </a:r>
          </a:p>
          <a:p>
            <a:pPr lvl="0"/>
            <a:endParaRPr lang="da-DK" dirty="0"/>
          </a:p>
        </p:txBody>
      </p:sp>
      <p:sp>
        <p:nvSpPr>
          <p:cNvPr id="10" name="Pladsholder til tekst 2">
            <a:extLst>
              <a:ext uri="{FF2B5EF4-FFF2-40B4-BE49-F238E27FC236}">
                <a16:creationId xmlns:a16="http://schemas.microsoft.com/office/drawing/2014/main" id="{A6A32343-947B-449D-A862-7094FD0502D5}"/>
              </a:ext>
            </a:extLst>
          </p:cNvPr>
          <p:cNvSpPr>
            <a:spLocks noGrp="1"/>
          </p:cNvSpPr>
          <p:nvPr>
            <p:ph type="body" idx="13" hasCustomPrompt="1"/>
          </p:nvPr>
        </p:nvSpPr>
        <p:spPr>
          <a:xfrm>
            <a:off x="476191" y="5723997"/>
            <a:ext cx="2901255" cy="3537373"/>
          </a:xfrm>
          <a:ln>
            <a:solidFill>
              <a:srgbClr val="193920"/>
            </a:solidFill>
            <a:prstDash val="dash"/>
          </a:ln>
        </p:spPr>
        <p:txBody>
          <a:bodyPr anchor="t" anchorCtr="0"/>
          <a:lstStyle>
            <a:lvl1pPr marL="0" indent="0">
              <a:buNone/>
              <a:defRPr sz="1200" b="1">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a-DK" dirty="0"/>
              <a:t>Resultater</a:t>
            </a:r>
          </a:p>
        </p:txBody>
      </p:sp>
      <p:sp>
        <p:nvSpPr>
          <p:cNvPr id="11" name="Pladsholder til tekst 4">
            <a:extLst>
              <a:ext uri="{FF2B5EF4-FFF2-40B4-BE49-F238E27FC236}">
                <a16:creationId xmlns:a16="http://schemas.microsoft.com/office/drawing/2014/main" id="{9AD18E9F-9BE4-4C3C-8C93-6DDC174B6895}"/>
              </a:ext>
            </a:extLst>
          </p:cNvPr>
          <p:cNvSpPr>
            <a:spLocks noGrp="1"/>
          </p:cNvSpPr>
          <p:nvPr>
            <p:ph type="body" sz="quarter" idx="14" hasCustomPrompt="1"/>
          </p:nvPr>
        </p:nvSpPr>
        <p:spPr>
          <a:xfrm>
            <a:off x="3475673" y="5723997"/>
            <a:ext cx="2915543" cy="3537373"/>
          </a:xfrm>
          <a:solidFill>
            <a:srgbClr val="A6D5C2"/>
          </a:solidFill>
          <a:ln>
            <a:solidFill>
              <a:srgbClr val="193920"/>
            </a:solidFill>
            <a:prstDash val="dash"/>
          </a:ln>
        </p:spPr>
        <p:txBody>
          <a:bodyPr anchor="t" anchorCtr="0">
            <a:normAutofit/>
          </a:bodyPr>
          <a:lstStyle>
            <a:lvl1pPr marL="0" indent="0" algn="l">
              <a:buNone/>
              <a:defRPr sz="1200" b="1">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a-DK" dirty="0"/>
              <a:t>Konklusioner</a:t>
            </a:r>
          </a:p>
        </p:txBody>
      </p:sp>
      <p:pic>
        <p:nvPicPr>
          <p:cNvPr id="15" name="Grafik 14" descr="Lægevidenskab">
            <a:extLst>
              <a:ext uri="{FF2B5EF4-FFF2-40B4-BE49-F238E27FC236}">
                <a16:creationId xmlns:a16="http://schemas.microsoft.com/office/drawing/2014/main" id="{E43C353F-31D1-4CF5-9908-C20FD85B88C0}"/>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971619" y="908122"/>
            <a:ext cx="414000" cy="414000"/>
          </a:xfrm>
          <a:prstGeom prst="rect">
            <a:avLst/>
          </a:prstGeom>
        </p:spPr>
      </p:pic>
      <p:pic>
        <p:nvPicPr>
          <p:cNvPr id="21" name="Grafik 20" descr="Hierarki">
            <a:extLst>
              <a:ext uri="{FF2B5EF4-FFF2-40B4-BE49-F238E27FC236}">
                <a16:creationId xmlns:a16="http://schemas.microsoft.com/office/drawing/2014/main" id="{C5DFBDEA-18CF-4427-9E69-3CD2E8A12763}"/>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963030" y="919552"/>
            <a:ext cx="414000" cy="414000"/>
          </a:xfrm>
          <a:prstGeom prst="rect">
            <a:avLst/>
          </a:prstGeom>
        </p:spPr>
      </p:pic>
    </p:spTree>
    <p:extLst>
      <p:ext uri="{BB962C8B-B14F-4D97-AF65-F5344CB8AC3E}">
        <p14:creationId xmlns:p14="http://schemas.microsoft.com/office/powerpoint/2010/main" val="2962063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04C05D6-F00A-4B35-8CAA-028C59F6FBC3}"/>
              </a:ext>
            </a:extLst>
          </p:cNvPr>
          <p:cNvSpPr>
            <a:spLocks noGrp="1"/>
          </p:cNvSpPr>
          <p:nvPr>
            <p:ph type="title" orient="vert"/>
          </p:nvPr>
        </p:nvSpPr>
        <p:spPr>
          <a:xfrm>
            <a:off x="4907756" y="527403"/>
            <a:ext cx="1478756" cy="8394877"/>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2BC6D70E-DCBE-4ADC-B840-99F8C33DF7E5}"/>
              </a:ext>
            </a:extLst>
          </p:cNvPr>
          <p:cNvSpPr>
            <a:spLocks noGrp="1"/>
          </p:cNvSpPr>
          <p:nvPr>
            <p:ph type="body" orient="vert" idx="1"/>
          </p:nvPr>
        </p:nvSpPr>
        <p:spPr>
          <a:xfrm>
            <a:off x="471487" y="527403"/>
            <a:ext cx="4350544" cy="8394877"/>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A282CAE-5099-44B9-ACAD-419931E4CC2D}"/>
              </a:ext>
            </a:extLst>
          </p:cNvPr>
          <p:cNvSpPr>
            <a:spLocks noGrp="1"/>
          </p:cNvSpPr>
          <p:nvPr>
            <p:ph type="dt" sz="half" idx="10"/>
          </p:nvPr>
        </p:nvSpPr>
        <p:spPr/>
        <p:txBody>
          <a:bodyPr/>
          <a:lstStyle/>
          <a:p>
            <a:fld id="{26348F19-2EE0-4AA3-BACA-0A0CE76AA0A9}" type="datetime1">
              <a:rPr lang="da-DK" smtClean="0"/>
              <a:t>22-02-2021</a:t>
            </a:fld>
            <a:endParaRPr lang="da-DK"/>
          </a:p>
        </p:txBody>
      </p:sp>
      <p:sp>
        <p:nvSpPr>
          <p:cNvPr id="5" name="Pladsholder til sidefod 4">
            <a:extLst>
              <a:ext uri="{FF2B5EF4-FFF2-40B4-BE49-F238E27FC236}">
                <a16:creationId xmlns:a16="http://schemas.microsoft.com/office/drawing/2014/main" id="{4217322C-8872-478A-827A-FC88326E9A2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C4DA93D-E0AE-46A2-8B2F-A07637891AB3}"/>
              </a:ext>
            </a:extLst>
          </p:cNvPr>
          <p:cNvSpPr>
            <a:spLocks noGrp="1"/>
          </p:cNvSpPr>
          <p:nvPr>
            <p:ph type="sldNum" sz="quarter" idx="12"/>
          </p:nvPr>
        </p:nvSpPr>
        <p:spPr/>
        <p:txBody>
          <a:bodyPr/>
          <a:lstStyle/>
          <a:p>
            <a:fld id="{2C0B6090-44A9-47BB-80F7-7EFB4B664530}" type="slidenum">
              <a:rPr lang="da-DK" smtClean="0"/>
              <a:t>‹nr.›</a:t>
            </a:fld>
            <a:endParaRPr lang="da-DK"/>
          </a:p>
        </p:txBody>
      </p:sp>
    </p:spTree>
    <p:extLst>
      <p:ext uri="{BB962C8B-B14F-4D97-AF65-F5344CB8AC3E}">
        <p14:creationId xmlns:p14="http://schemas.microsoft.com/office/powerpoint/2010/main" val="4126768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2918AB-DE29-4371-8261-04C8BA69D5AB}"/>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CED3843-AF4C-48BD-9D36-26013C29B283}"/>
              </a:ext>
            </a:extLst>
          </p:cNvPr>
          <p:cNvSpPr>
            <a:spLocks noGrp="1"/>
          </p:cNvSpPr>
          <p:nvPr>
            <p:ph type="dt" sz="half" idx="10"/>
          </p:nvPr>
        </p:nvSpPr>
        <p:spPr>
          <a:xfrm>
            <a:off x="471488" y="9181395"/>
            <a:ext cx="1543050" cy="527403"/>
          </a:xfrm>
          <a:prstGeom prst="rect">
            <a:avLst/>
          </a:prstGeom>
        </p:spPr>
        <p:txBody>
          <a:bodyPr/>
          <a:lstStyle/>
          <a:p>
            <a:fld id="{16300DAE-BC91-49E5-91F5-9EC5D2E89541}" type="datetime1">
              <a:rPr lang="da-DK" smtClean="0"/>
              <a:t>22-02-2021</a:t>
            </a:fld>
            <a:endParaRPr lang="da-DK"/>
          </a:p>
        </p:txBody>
      </p:sp>
      <p:sp>
        <p:nvSpPr>
          <p:cNvPr id="4" name="Pladsholder til sidefod 3">
            <a:extLst>
              <a:ext uri="{FF2B5EF4-FFF2-40B4-BE49-F238E27FC236}">
                <a16:creationId xmlns:a16="http://schemas.microsoft.com/office/drawing/2014/main" id="{29D010CE-F98F-4AAE-8961-90429830F12B}"/>
              </a:ext>
            </a:extLst>
          </p:cNvPr>
          <p:cNvSpPr>
            <a:spLocks noGrp="1"/>
          </p:cNvSpPr>
          <p:nvPr>
            <p:ph type="ftr" sz="quarter" idx="11"/>
          </p:nvPr>
        </p:nvSpPr>
        <p:spPr>
          <a:xfrm>
            <a:off x="2271713" y="9181395"/>
            <a:ext cx="2314575" cy="527403"/>
          </a:xfrm>
          <a:prstGeom prst="rect">
            <a:avLst/>
          </a:prstGeom>
        </p:spPr>
        <p:txBody>
          <a:bodyPr/>
          <a:lstStyle/>
          <a:p>
            <a:endParaRPr lang="da-DK"/>
          </a:p>
        </p:txBody>
      </p:sp>
      <p:sp>
        <p:nvSpPr>
          <p:cNvPr id="5" name="Pladsholder til slidenummer 4">
            <a:extLst>
              <a:ext uri="{FF2B5EF4-FFF2-40B4-BE49-F238E27FC236}">
                <a16:creationId xmlns:a16="http://schemas.microsoft.com/office/drawing/2014/main" id="{0D7BCE25-EC4C-4579-BD25-9F345C3C2AF1}"/>
              </a:ext>
            </a:extLst>
          </p:cNvPr>
          <p:cNvSpPr>
            <a:spLocks noGrp="1"/>
          </p:cNvSpPr>
          <p:nvPr>
            <p:ph type="sldNum" sz="quarter" idx="12"/>
          </p:nvPr>
        </p:nvSpPr>
        <p:spPr>
          <a:xfrm>
            <a:off x="4843463" y="9181395"/>
            <a:ext cx="1543050" cy="527403"/>
          </a:xfrm>
          <a:prstGeom prst="rect">
            <a:avLst/>
          </a:prstGeom>
        </p:spPr>
        <p:txBody>
          <a:bodyPr/>
          <a:lstStyle/>
          <a:p>
            <a:fld id="{B6D132D9-7CC2-4730-8EE7-8DB0EB413614}" type="slidenum">
              <a:rPr lang="da-DK" smtClean="0"/>
              <a:t>‹nr.›</a:t>
            </a:fld>
            <a:endParaRPr lang="da-DK"/>
          </a:p>
        </p:txBody>
      </p:sp>
    </p:spTree>
    <p:extLst>
      <p:ext uri="{BB962C8B-B14F-4D97-AF65-F5344CB8AC3E}">
        <p14:creationId xmlns:p14="http://schemas.microsoft.com/office/powerpoint/2010/main" val="41810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5C93642-1A88-4335-AEDF-1C0EA100AEE3}"/>
              </a:ext>
            </a:extLst>
          </p:cNvPr>
          <p:cNvSpPr>
            <a:spLocks noGrp="1"/>
          </p:cNvSpPr>
          <p:nvPr>
            <p:ph type="dt" sz="half" idx="10"/>
          </p:nvPr>
        </p:nvSpPr>
        <p:spPr>
          <a:xfrm>
            <a:off x="471488" y="9181395"/>
            <a:ext cx="1543050" cy="527403"/>
          </a:xfrm>
          <a:prstGeom prst="rect">
            <a:avLst/>
          </a:prstGeom>
        </p:spPr>
        <p:txBody>
          <a:bodyPr/>
          <a:lstStyle/>
          <a:p>
            <a:fld id="{96B13DA1-E214-4E19-8F9C-0E55B0074670}" type="datetime1">
              <a:rPr lang="da-DK" smtClean="0"/>
              <a:t>22-02-2021</a:t>
            </a:fld>
            <a:endParaRPr lang="da-DK"/>
          </a:p>
        </p:txBody>
      </p:sp>
      <p:sp>
        <p:nvSpPr>
          <p:cNvPr id="3" name="Pladsholder til sidefod 2">
            <a:extLst>
              <a:ext uri="{FF2B5EF4-FFF2-40B4-BE49-F238E27FC236}">
                <a16:creationId xmlns:a16="http://schemas.microsoft.com/office/drawing/2014/main" id="{C0766D7F-AFFD-4FFA-B798-10454CA22DAD}"/>
              </a:ext>
            </a:extLst>
          </p:cNvPr>
          <p:cNvSpPr>
            <a:spLocks noGrp="1"/>
          </p:cNvSpPr>
          <p:nvPr>
            <p:ph type="ftr" sz="quarter" idx="11"/>
          </p:nvPr>
        </p:nvSpPr>
        <p:spPr>
          <a:xfrm>
            <a:off x="2271713" y="9181395"/>
            <a:ext cx="2314575" cy="527403"/>
          </a:xfrm>
          <a:prstGeom prst="rect">
            <a:avLst/>
          </a:prstGeom>
        </p:spPr>
        <p:txBody>
          <a:bodyPr/>
          <a:lstStyle/>
          <a:p>
            <a:endParaRPr lang="da-DK"/>
          </a:p>
        </p:txBody>
      </p:sp>
      <p:sp>
        <p:nvSpPr>
          <p:cNvPr id="4" name="Pladsholder til slidenummer 3">
            <a:extLst>
              <a:ext uri="{FF2B5EF4-FFF2-40B4-BE49-F238E27FC236}">
                <a16:creationId xmlns:a16="http://schemas.microsoft.com/office/drawing/2014/main" id="{04B0F1F7-FCD7-4A45-887E-657FD67DFAC9}"/>
              </a:ext>
            </a:extLst>
          </p:cNvPr>
          <p:cNvSpPr>
            <a:spLocks noGrp="1"/>
          </p:cNvSpPr>
          <p:nvPr>
            <p:ph type="sldNum" sz="quarter" idx="12"/>
          </p:nvPr>
        </p:nvSpPr>
        <p:spPr>
          <a:xfrm>
            <a:off x="4843463" y="9181395"/>
            <a:ext cx="1543050" cy="527403"/>
          </a:xfrm>
          <a:prstGeom prst="rect">
            <a:avLst/>
          </a:prstGeom>
        </p:spPr>
        <p:txBody>
          <a:bodyPr/>
          <a:lstStyle/>
          <a:p>
            <a:fld id="{B6D132D9-7CC2-4730-8EE7-8DB0EB413614}" type="slidenum">
              <a:rPr lang="da-DK" smtClean="0"/>
              <a:t>‹nr.›</a:t>
            </a:fld>
            <a:endParaRPr lang="da-DK"/>
          </a:p>
        </p:txBody>
      </p:sp>
    </p:spTree>
    <p:extLst>
      <p:ext uri="{BB962C8B-B14F-4D97-AF65-F5344CB8AC3E}">
        <p14:creationId xmlns:p14="http://schemas.microsoft.com/office/powerpoint/2010/main" val="345941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1B6170-A8B4-439C-BBC1-3835AADF1924}"/>
              </a:ext>
            </a:extLst>
          </p:cNvPr>
          <p:cNvSpPr>
            <a:spLocks noGrp="1"/>
          </p:cNvSpPr>
          <p:nvPr>
            <p:ph type="title"/>
          </p:nvPr>
        </p:nvSpPr>
        <p:spPr>
          <a:xfrm>
            <a:off x="472381" y="660400"/>
            <a:ext cx="2211883" cy="2311400"/>
          </a:xfrm>
        </p:spPr>
        <p:txBody>
          <a:bodyPr anchor="b"/>
          <a:lstStyle>
            <a:lvl1pPr>
              <a:defRPr sz="18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2F5AD01-81E9-49A1-91A0-31A51961529D}"/>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75C2178-92FC-4AB5-8E23-2AF487838D29}"/>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62E917C-EDBD-4B15-BE09-5E6F8722FCD3}"/>
              </a:ext>
            </a:extLst>
          </p:cNvPr>
          <p:cNvSpPr>
            <a:spLocks noGrp="1"/>
          </p:cNvSpPr>
          <p:nvPr>
            <p:ph type="dt" sz="half" idx="10"/>
          </p:nvPr>
        </p:nvSpPr>
        <p:spPr>
          <a:xfrm>
            <a:off x="471488" y="9181395"/>
            <a:ext cx="1543050" cy="527403"/>
          </a:xfrm>
          <a:prstGeom prst="rect">
            <a:avLst/>
          </a:prstGeom>
        </p:spPr>
        <p:txBody>
          <a:bodyPr/>
          <a:lstStyle/>
          <a:p>
            <a:fld id="{3A906F0A-2C2C-43FC-8E11-F461851D9ADD}" type="datetime1">
              <a:rPr lang="da-DK" smtClean="0"/>
              <a:t>22-02-2021</a:t>
            </a:fld>
            <a:endParaRPr lang="da-DK"/>
          </a:p>
        </p:txBody>
      </p:sp>
      <p:sp>
        <p:nvSpPr>
          <p:cNvPr id="6" name="Pladsholder til sidefod 5">
            <a:extLst>
              <a:ext uri="{FF2B5EF4-FFF2-40B4-BE49-F238E27FC236}">
                <a16:creationId xmlns:a16="http://schemas.microsoft.com/office/drawing/2014/main" id="{75BA3C41-8E06-487A-ABBB-62989B161066}"/>
              </a:ext>
            </a:extLst>
          </p:cNvPr>
          <p:cNvSpPr>
            <a:spLocks noGrp="1"/>
          </p:cNvSpPr>
          <p:nvPr>
            <p:ph type="ftr" sz="quarter" idx="11"/>
          </p:nvPr>
        </p:nvSpPr>
        <p:spPr>
          <a:xfrm>
            <a:off x="2271713" y="9181395"/>
            <a:ext cx="2314575" cy="527403"/>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B0FC043C-E85D-42AD-AA1E-896A97D1036C}"/>
              </a:ext>
            </a:extLst>
          </p:cNvPr>
          <p:cNvSpPr>
            <a:spLocks noGrp="1"/>
          </p:cNvSpPr>
          <p:nvPr>
            <p:ph type="sldNum" sz="quarter" idx="12"/>
          </p:nvPr>
        </p:nvSpPr>
        <p:spPr>
          <a:xfrm>
            <a:off x="4843463" y="9181395"/>
            <a:ext cx="1543050" cy="527403"/>
          </a:xfrm>
          <a:prstGeom prst="rect">
            <a:avLst/>
          </a:prstGeom>
        </p:spPr>
        <p:txBody>
          <a:bodyPr/>
          <a:lstStyle/>
          <a:p>
            <a:fld id="{B6D132D9-7CC2-4730-8EE7-8DB0EB413614}" type="slidenum">
              <a:rPr lang="da-DK" smtClean="0"/>
              <a:t>‹nr.›</a:t>
            </a:fld>
            <a:endParaRPr lang="da-DK"/>
          </a:p>
        </p:txBody>
      </p:sp>
    </p:spTree>
    <p:extLst>
      <p:ext uri="{BB962C8B-B14F-4D97-AF65-F5344CB8AC3E}">
        <p14:creationId xmlns:p14="http://schemas.microsoft.com/office/powerpoint/2010/main" val="3406190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AE46D-F1E6-4331-ACAD-6F2F2CBB129D}"/>
              </a:ext>
            </a:extLst>
          </p:cNvPr>
          <p:cNvSpPr>
            <a:spLocks noGrp="1"/>
          </p:cNvSpPr>
          <p:nvPr>
            <p:ph type="title"/>
          </p:nvPr>
        </p:nvSpPr>
        <p:spPr>
          <a:xfrm>
            <a:off x="472381" y="660400"/>
            <a:ext cx="2211883" cy="2311400"/>
          </a:xfrm>
        </p:spPr>
        <p:txBody>
          <a:bodyPr anchor="b"/>
          <a:lstStyle>
            <a:lvl1pPr>
              <a:defRPr sz="18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ACA02D3-E4BC-48BD-9BAE-27B4148FE7AA}"/>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da-DK"/>
          </a:p>
        </p:txBody>
      </p:sp>
      <p:sp>
        <p:nvSpPr>
          <p:cNvPr id="4" name="Pladsholder til tekst 3">
            <a:extLst>
              <a:ext uri="{FF2B5EF4-FFF2-40B4-BE49-F238E27FC236}">
                <a16:creationId xmlns:a16="http://schemas.microsoft.com/office/drawing/2014/main" id="{898776B6-D0D0-4418-AF28-0D9C960A9A09}"/>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A119EE4-82B9-4813-AAA7-C1354A4539A7}"/>
              </a:ext>
            </a:extLst>
          </p:cNvPr>
          <p:cNvSpPr>
            <a:spLocks noGrp="1"/>
          </p:cNvSpPr>
          <p:nvPr>
            <p:ph type="dt" sz="half" idx="10"/>
          </p:nvPr>
        </p:nvSpPr>
        <p:spPr>
          <a:xfrm>
            <a:off x="471488" y="9181395"/>
            <a:ext cx="1543050" cy="527403"/>
          </a:xfrm>
          <a:prstGeom prst="rect">
            <a:avLst/>
          </a:prstGeom>
        </p:spPr>
        <p:txBody>
          <a:bodyPr/>
          <a:lstStyle/>
          <a:p>
            <a:fld id="{9C1C6672-5595-47FF-AC73-C2718ABB613F}" type="datetime1">
              <a:rPr lang="da-DK" smtClean="0"/>
              <a:t>22-02-2021</a:t>
            </a:fld>
            <a:endParaRPr lang="da-DK"/>
          </a:p>
        </p:txBody>
      </p:sp>
      <p:sp>
        <p:nvSpPr>
          <p:cNvPr id="6" name="Pladsholder til sidefod 5">
            <a:extLst>
              <a:ext uri="{FF2B5EF4-FFF2-40B4-BE49-F238E27FC236}">
                <a16:creationId xmlns:a16="http://schemas.microsoft.com/office/drawing/2014/main" id="{BE088CF9-BAB7-4CE4-9894-C466B983B57C}"/>
              </a:ext>
            </a:extLst>
          </p:cNvPr>
          <p:cNvSpPr>
            <a:spLocks noGrp="1"/>
          </p:cNvSpPr>
          <p:nvPr>
            <p:ph type="ftr" sz="quarter" idx="11"/>
          </p:nvPr>
        </p:nvSpPr>
        <p:spPr>
          <a:xfrm>
            <a:off x="2271713" y="9181395"/>
            <a:ext cx="2314575" cy="527403"/>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68FCE560-824B-48C0-9448-D36A963F92CE}"/>
              </a:ext>
            </a:extLst>
          </p:cNvPr>
          <p:cNvSpPr>
            <a:spLocks noGrp="1"/>
          </p:cNvSpPr>
          <p:nvPr>
            <p:ph type="sldNum" sz="quarter" idx="12"/>
          </p:nvPr>
        </p:nvSpPr>
        <p:spPr>
          <a:xfrm>
            <a:off x="4843463" y="9181395"/>
            <a:ext cx="1543050" cy="527403"/>
          </a:xfrm>
          <a:prstGeom prst="rect">
            <a:avLst/>
          </a:prstGeom>
        </p:spPr>
        <p:txBody>
          <a:bodyPr/>
          <a:lstStyle/>
          <a:p>
            <a:fld id="{B6D132D9-7CC2-4730-8EE7-8DB0EB413614}" type="slidenum">
              <a:rPr lang="da-DK" smtClean="0"/>
              <a:t>‹nr.›</a:t>
            </a:fld>
            <a:endParaRPr lang="da-DK"/>
          </a:p>
        </p:txBody>
      </p:sp>
    </p:spTree>
    <p:extLst>
      <p:ext uri="{BB962C8B-B14F-4D97-AF65-F5344CB8AC3E}">
        <p14:creationId xmlns:p14="http://schemas.microsoft.com/office/powerpoint/2010/main" val="728216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Rektangel 31">
            <a:extLst>
              <a:ext uri="{FF2B5EF4-FFF2-40B4-BE49-F238E27FC236}">
                <a16:creationId xmlns:a16="http://schemas.microsoft.com/office/drawing/2014/main" id="{63165BBC-A8D3-41AA-9969-F877C5112405}"/>
              </a:ext>
            </a:extLst>
          </p:cNvPr>
          <p:cNvSpPr/>
          <p:nvPr userDrawn="1"/>
        </p:nvSpPr>
        <p:spPr>
          <a:xfrm>
            <a:off x="0" y="9331328"/>
            <a:ext cx="6858000" cy="574672"/>
          </a:xfrm>
          <a:prstGeom prst="rect">
            <a:avLst/>
          </a:prstGeom>
          <a:gradFill flip="none" rotWithShape="1">
            <a:gsLst>
              <a:gs pos="0">
                <a:srgbClr val="82C6B1"/>
              </a:gs>
              <a:gs pos="88000">
                <a:schemeClr val="bg1"/>
              </a:gs>
              <a:gs pos="64000">
                <a:srgbClr val="82C6B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titel 1">
            <a:extLst>
              <a:ext uri="{FF2B5EF4-FFF2-40B4-BE49-F238E27FC236}">
                <a16:creationId xmlns:a16="http://schemas.microsoft.com/office/drawing/2014/main" id="{91BFF48B-5E6D-4A35-9F48-188C51454B31}"/>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D93B3DC-4811-4D93-AC19-FA7E993BC4BD}"/>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endParaRPr lang="da-DK" dirty="0"/>
          </a:p>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4"/>
            <a:endParaRPr lang="da-DK" dirty="0"/>
          </a:p>
        </p:txBody>
      </p:sp>
      <p:grpSp>
        <p:nvGrpSpPr>
          <p:cNvPr id="30" name="Gruppe 29">
            <a:extLst>
              <a:ext uri="{FF2B5EF4-FFF2-40B4-BE49-F238E27FC236}">
                <a16:creationId xmlns:a16="http://schemas.microsoft.com/office/drawing/2014/main" id="{EB80D400-7E8A-49F9-BD22-BAF432BFB479}"/>
              </a:ext>
            </a:extLst>
          </p:cNvPr>
          <p:cNvGrpSpPr>
            <a:grpSpLocks noChangeAspect="1"/>
          </p:cNvGrpSpPr>
          <p:nvPr userDrawn="1"/>
        </p:nvGrpSpPr>
        <p:grpSpPr>
          <a:xfrm>
            <a:off x="5160196" y="9331328"/>
            <a:ext cx="1543050" cy="487148"/>
            <a:chOff x="2246313" y="4579620"/>
            <a:chExt cx="2365375" cy="746760"/>
          </a:xfrm>
        </p:grpSpPr>
        <p:grpSp>
          <p:nvGrpSpPr>
            <p:cNvPr id="8" name="Gruppe 7">
              <a:extLst>
                <a:ext uri="{FF2B5EF4-FFF2-40B4-BE49-F238E27FC236}">
                  <a16:creationId xmlns:a16="http://schemas.microsoft.com/office/drawing/2014/main" id="{91F99773-386B-40DE-890E-81053D51326F}"/>
                </a:ext>
              </a:extLst>
            </p:cNvPr>
            <p:cNvGrpSpPr>
              <a:grpSpLocks noChangeAspect="1"/>
            </p:cNvGrpSpPr>
            <p:nvPr userDrawn="1"/>
          </p:nvGrpSpPr>
          <p:grpSpPr bwMode="auto">
            <a:xfrm>
              <a:off x="2246313" y="4675503"/>
              <a:ext cx="1281429" cy="623569"/>
              <a:chOff x="2425" y="7208"/>
              <a:chExt cx="7069" cy="3441"/>
            </a:xfrm>
          </p:grpSpPr>
          <p:sp>
            <p:nvSpPr>
              <p:cNvPr id="10" name="Freeform 2">
                <a:extLst>
                  <a:ext uri="{FF2B5EF4-FFF2-40B4-BE49-F238E27FC236}">
                    <a16:creationId xmlns:a16="http://schemas.microsoft.com/office/drawing/2014/main" id="{F59DD457-DF7B-48FC-B1DC-348C07A83366}"/>
                  </a:ext>
                </a:extLst>
              </p:cNvPr>
              <p:cNvSpPr>
                <a:spLocks noChangeAspect="1"/>
              </p:cNvSpPr>
              <p:nvPr userDrawn="1"/>
            </p:nvSpPr>
            <p:spPr bwMode="auto">
              <a:xfrm>
                <a:off x="2425" y="7789"/>
                <a:ext cx="2751" cy="1753"/>
              </a:xfrm>
              <a:custGeom>
                <a:avLst/>
                <a:gdLst>
                  <a:gd name="T0" fmla="*/ 777 w 2751"/>
                  <a:gd name="T1" fmla="*/ 0 h 1753"/>
                  <a:gd name="T2" fmla="*/ 520 w 2751"/>
                  <a:gd name="T3" fmla="*/ 3 h 1753"/>
                  <a:gd name="T4" fmla="*/ 278 w 2751"/>
                  <a:gd name="T5" fmla="*/ 9 h 1753"/>
                  <a:gd name="T6" fmla="*/ 86 w 2751"/>
                  <a:gd name="T7" fmla="*/ 18 h 1753"/>
                  <a:gd name="T8" fmla="*/ 14 w 2751"/>
                  <a:gd name="T9" fmla="*/ 38 h 1753"/>
                  <a:gd name="T10" fmla="*/ 5 w 2751"/>
                  <a:gd name="T11" fmla="*/ 79 h 1753"/>
                  <a:gd name="T12" fmla="*/ 0 w 2751"/>
                  <a:gd name="T13" fmla="*/ 153 h 1753"/>
                  <a:gd name="T14" fmla="*/ 1 w 2751"/>
                  <a:gd name="T15" fmla="*/ 204 h 1753"/>
                  <a:gd name="T16" fmla="*/ 32 w 2751"/>
                  <a:gd name="T17" fmla="*/ 231 h 1753"/>
                  <a:gd name="T18" fmla="*/ 76 w 2751"/>
                  <a:gd name="T19" fmla="*/ 240 h 1753"/>
                  <a:gd name="T20" fmla="*/ 157 w 2751"/>
                  <a:gd name="T21" fmla="*/ 268 h 1753"/>
                  <a:gd name="T22" fmla="*/ 244 w 2751"/>
                  <a:gd name="T23" fmla="*/ 321 h 1753"/>
                  <a:gd name="T24" fmla="*/ 296 w 2751"/>
                  <a:gd name="T25" fmla="*/ 402 h 1753"/>
                  <a:gd name="T26" fmla="*/ 302 w 2751"/>
                  <a:gd name="T27" fmla="*/ 1719 h 1753"/>
                  <a:gd name="T28" fmla="*/ 323 w 2751"/>
                  <a:gd name="T29" fmla="*/ 1746 h 1753"/>
                  <a:gd name="T30" fmla="*/ 475 w 2751"/>
                  <a:gd name="T31" fmla="*/ 1753 h 1753"/>
                  <a:gd name="T32" fmla="*/ 679 w 2751"/>
                  <a:gd name="T33" fmla="*/ 1752 h 1753"/>
                  <a:gd name="T34" fmla="*/ 764 w 2751"/>
                  <a:gd name="T35" fmla="*/ 1739 h 1753"/>
                  <a:gd name="T36" fmla="*/ 777 w 2751"/>
                  <a:gd name="T37" fmla="*/ 1707 h 1753"/>
                  <a:gd name="T38" fmla="*/ 790 w 2751"/>
                  <a:gd name="T39" fmla="*/ 375 h 1753"/>
                  <a:gd name="T40" fmla="*/ 835 w 2751"/>
                  <a:gd name="T41" fmla="*/ 364 h 1753"/>
                  <a:gd name="T42" fmla="*/ 943 w 2751"/>
                  <a:gd name="T43" fmla="*/ 362 h 1753"/>
                  <a:gd name="T44" fmla="*/ 1131 w 2751"/>
                  <a:gd name="T45" fmla="*/ 370 h 1753"/>
                  <a:gd name="T46" fmla="*/ 1216 w 2751"/>
                  <a:gd name="T47" fmla="*/ 404 h 1753"/>
                  <a:gd name="T48" fmla="*/ 1260 w 2751"/>
                  <a:gd name="T49" fmla="*/ 487 h 1753"/>
                  <a:gd name="T50" fmla="*/ 1269 w 2751"/>
                  <a:gd name="T51" fmla="*/ 1708 h 1753"/>
                  <a:gd name="T52" fmla="*/ 1280 w 2751"/>
                  <a:gd name="T53" fmla="*/ 1739 h 1753"/>
                  <a:gd name="T54" fmla="*/ 1410 w 2751"/>
                  <a:gd name="T55" fmla="*/ 1753 h 1753"/>
                  <a:gd name="T56" fmla="*/ 1710 w 2751"/>
                  <a:gd name="T57" fmla="*/ 1750 h 1753"/>
                  <a:gd name="T58" fmla="*/ 1746 w 2751"/>
                  <a:gd name="T59" fmla="*/ 1730 h 1753"/>
                  <a:gd name="T60" fmla="*/ 1750 w 2751"/>
                  <a:gd name="T61" fmla="*/ 404 h 1753"/>
                  <a:gd name="T62" fmla="*/ 1777 w 2751"/>
                  <a:gd name="T63" fmla="*/ 370 h 1753"/>
                  <a:gd name="T64" fmla="*/ 1837 w 2751"/>
                  <a:gd name="T65" fmla="*/ 362 h 1753"/>
                  <a:gd name="T66" fmla="*/ 1963 w 2751"/>
                  <a:gd name="T67" fmla="*/ 362 h 1753"/>
                  <a:gd name="T68" fmla="*/ 2106 w 2751"/>
                  <a:gd name="T69" fmla="*/ 373 h 1753"/>
                  <a:gd name="T70" fmla="*/ 2193 w 2751"/>
                  <a:gd name="T71" fmla="*/ 411 h 1753"/>
                  <a:gd name="T72" fmla="*/ 2241 w 2751"/>
                  <a:gd name="T73" fmla="*/ 496 h 1753"/>
                  <a:gd name="T74" fmla="*/ 2251 w 2751"/>
                  <a:gd name="T75" fmla="*/ 1474 h 1753"/>
                  <a:gd name="T76" fmla="*/ 2258 w 2751"/>
                  <a:gd name="T77" fmla="*/ 1602 h 1753"/>
                  <a:gd name="T78" fmla="*/ 2292 w 2751"/>
                  <a:gd name="T79" fmla="*/ 1690 h 1753"/>
                  <a:gd name="T80" fmla="*/ 2375 w 2751"/>
                  <a:gd name="T81" fmla="*/ 1739 h 1753"/>
                  <a:gd name="T82" fmla="*/ 2536 w 2751"/>
                  <a:gd name="T83" fmla="*/ 1753 h 1753"/>
                  <a:gd name="T84" fmla="*/ 2672 w 2751"/>
                  <a:gd name="T85" fmla="*/ 1752 h 1753"/>
                  <a:gd name="T86" fmla="*/ 2728 w 2751"/>
                  <a:gd name="T87" fmla="*/ 1746 h 1753"/>
                  <a:gd name="T88" fmla="*/ 2750 w 2751"/>
                  <a:gd name="T89" fmla="*/ 1710 h 1753"/>
                  <a:gd name="T90" fmla="*/ 2751 w 2751"/>
                  <a:gd name="T91" fmla="*/ 1642 h 1753"/>
                  <a:gd name="T92" fmla="*/ 2751 w 2751"/>
                  <a:gd name="T93" fmla="*/ 1486 h 1753"/>
                  <a:gd name="T94" fmla="*/ 2751 w 2751"/>
                  <a:gd name="T95" fmla="*/ 1272 h 1753"/>
                  <a:gd name="T96" fmla="*/ 2751 w 2751"/>
                  <a:gd name="T97" fmla="*/ 1030 h 1753"/>
                  <a:gd name="T98" fmla="*/ 2750 w 2751"/>
                  <a:gd name="T99" fmla="*/ 792 h 1753"/>
                  <a:gd name="T100" fmla="*/ 2750 w 2751"/>
                  <a:gd name="T101" fmla="*/ 534 h 1753"/>
                  <a:gd name="T102" fmla="*/ 2731 w 2751"/>
                  <a:gd name="T103" fmla="*/ 324 h 1753"/>
                  <a:gd name="T104" fmla="*/ 2681 w 2751"/>
                  <a:gd name="T105" fmla="*/ 184 h 1753"/>
                  <a:gd name="T106" fmla="*/ 2578 w 2751"/>
                  <a:gd name="T107" fmla="*/ 95 h 1753"/>
                  <a:gd name="T108" fmla="*/ 2402 w 2751"/>
                  <a:gd name="T109" fmla="*/ 47 h 1753"/>
                  <a:gd name="T110" fmla="*/ 2137 w 2751"/>
                  <a:gd name="T111" fmla="*/ 21 h 1753"/>
                  <a:gd name="T112" fmla="*/ 1770 w 2751"/>
                  <a:gd name="T113" fmla="*/ 7 h 1753"/>
                  <a:gd name="T114" fmla="*/ 1347 w 2751"/>
                  <a:gd name="T115" fmla="*/ 0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51" h="1753">
                    <a:moveTo>
                      <a:pt x="1057" y="0"/>
                    </a:moveTo>
                    <a:lnTo>
                      <a:pt x="914" y="0"/>
                    </a:lnTo>
                    <a:lnTo>
                      <a:pt x="777" y="0"/>
                    </a:lnTo>
                    <a:lnTo>
                      <a:pt x="692" y="0"/>
                    </a:lnTo>
                    <a:lnTo>
                      <a:pt x="605" y="1"/>
                    </a:lnTo>
                    <a:lnTo>
                      <a:pt x="520" y="3"/>
                    </a:lnTo>
                    <a:lnTo>
                      <a:pt x="435" y="3"/>
                    </a:lnTo>
                    <a:lnTo>
                      <a:pt x="354" y="5"/>
                    </a:lnTo>
                    <a:lnTo>
                      <a:pt x="278" y="9"/>
                    </a:lnTo>
                    <a:lnTo>
                      <a:pt x="206" y="10"/>
                    </a:lnTo>
                    <a:lnTo>
                      <a:pt x="142" y="14"/>
                    </a:lnTo>
                    <a:lnTo>
                      <a:pt x="86" y="18"/>
                    </a:lnTo>
                    <a:lnTo>
                      <a:pt x="39" y="23"/>
                    </a:lnTo>
                    <a:lnTo>
                      <a:pt x="25" y="28"/>
                    </a:lnTo>
                    <a:lnTo>
                      <a:pt x="14" y="38"/>
                    </a:lnTo>
                    <a:lnTo>
                      <a:pt x="9" y="50"/>
                    </a:lnTo>
                    <a:lnTo>
                      <a:pt x="5" y="65"/>
                    </a:lnTo>
                    <a:lnTo>
                      <a:pt x="5" y="79"/>
                    </a:lnTo>
                    <a:lnTo>
                      <a:pt x="3" y="101"/>
                    </a:lnTo>
                    <a:lnTo>
                      <a:pt x="1" y="126"/>
                    </a:lnTo>
                    <a:lnTo>
                      <a:pt x="0" y="153"/>
                    </a:lnTo>
                    <a:lnTo>
                      <a:pt x="0" y="175"/>
                    </a:lnTo>
                    <a:lnTo>
                      <a:pt x="0" y="189"/>
                    </a:lnTo>
                    <a:lnTo>
                      <a:pt x="1" y="204"/>
                    </a:lnTo>
                    <a:lnTo>
                      <a:pt x="9" y="216"/>
                    </a:lnTo>
                    <a:lnTo>
                      <a:pt x="18" y="225"/>
                    </a:lnTo>
                    <a:lnTo>
                      <a:pt x="32" y="231"/>
                    </a:lnTo>
                    <a:lnTo>
                      <a:pt x="41" y="231"/>
                    </a:lnTo>
                    <a:lnTo>
                      <a:pt x="56" y="234"/>
                    </a:lnTo>
                    <a:lnTo>
                      <a:pt x="76" y="240"/>
                    </a:lnTo>
                    <a:lnTo>
                      <a:pt x="101" y="247"/>
                    </a:lnTo>
                    <a:lnTo>
                      <a:pt x="128" y="256"/>
                    </a:lnTo>
                    <a:lnTo>
                      <a:pt x="157" y="268"/>
                    </a:lnTo>
                    <a:lnTo>
                      <a:pt x="188" y="283"/>
                    </a:lnTo>
                    <a:lnTo>
                      <a:pt x="217" y="301"/>
                    </a:lnTo>
                    <a:lnTo>
                      <a:pt x="244" y="321"/>
                    </a:lnTo>
                    <a:lnTo>
                      <a:pt x="265" y="344"/>
                    </a:lnTo>
                    <a:lnTo>
                      <a:pt x="283" y="371"/>
                    </a:lnTo>
                    <a:lnTo>
                      <a:pt x="296" y="402"/>
                    </a:lnTo>
                    <a:lnTo>
                      <a:pt x="300" y="436"/>
                    </a:lnTo>
                    <a:lnTo>
                      <a:pt x="300" y="1708"/>
                    </a:lnTo>
                    <a:lnTo>
                      <a:pt x="302" y="1719"/>
                    </a:lnTo>
                    <a:lnTo>
                      <a:pt x="305" y="1730"/>
                    </a:lnTo>
                    <a:lnTo>
                      <a:pt x="311" y="1739"/>
                    </a:lnTo>
                    <a:lnTo>
                      <a:pt x="323" y="1746"/>
                    </a:lnTo>
                    <a:lnTo>
                      <a:pt x="340" y="1750"/>
                    </a:lnTo>
                    <a:lnTo>
                      <a:pt x="405" y="1752"/>
                    </a:lnTo>
                    <a:lnTo>
                      <a:pt x="475" y="1753"/>
                    </a:lnTo>
                    <a:lnTo>
                      <a:pt x="549" y="1753"/>
                    </a:lnTo>
                    <a:lnTo>
                      <a:pt x="616" y="1753"/>
                    </a:lnTo>
                    <a:lnTo>
                      <a:pt x="679" y="1752"/>
                    </a:lnTo>
                    <a:lnTo>
                      <a:pt x="737" y="1750"/>
                    </a:lnTo>
                    <a:lnTo>
                      <a:pt x="754" y="1746"/>
                    </a:lnTo>
                    <a:lnTo>
                      <a:pt x="764" y="1739"/>
                    </a:lnTo>
                    <a:lnTo>
                      <a:pt x="773" y="1730"/>
                    </a:lnTo>
                    <a:lnTo>
                      <a:pt x="777" y="1719"/>
                    </a:lnTo>
                    <a:lnTo>
                      <a:pt x="777" y="1707"/>
                    </a:lnTo>
                    <a:lnTo>
                      <a:pt x="777" y="402"/>
                    </a:lnTo>
                    <a:lnTo>
                      <a:pt x="781" y="388"/>
                    </a:lnTo>
                    <a:lnTo>
                      <a:pt x="790" y="375"/>
                    </a:lnTo>
                    <a:lnTo>
                      <a:pt x="802" y="370"/>
                    </a:lnTo>
                    <a:lnTo>
                      <a:pt x="819" y="366"/>
                    </a:lnTo>
                    <a:lnTo>
                      <a:pt x="835" y="364"/>
                    </a:lnTo>
                    <a:lnTo>
                      <a:pt x="862" y="362"/>
                    </a:lnTo>
                    <a:lnTo>
                      <a:pt x="900" y="362"/>
                    </a:lnTo>
                    <a:lnTo>
                      <a:pt x="943" y="362"/>
                    </a:lnTo>
                    <a:lnTo>
                      <a:pt x="1018" y="362"/>
                    </a:lnTo>
                    <a:lnTo>
                      <a:pt x="1095" y="366"/>
                    </a:lnTo>
                    <a:lnTo>
                      <a:pt x="1131" y="370"/>
                    </a:lnTo>
                    <a:lnTo>
                      <a:pt x="1164" y="377"/>
                    </a:lnTo>
                    <a:lnTo>
                      <a:pt x="1193" y="388"/>
                    </a:lnTo>
                    <a:lnTo>
                      <a:pt x="1216" y="404"/>
                    </a:lnTo>
                    <a:lnTo>
                      <a:pt x="1234" y="425"/>
                    </a:lnTo>
                    <a:lnTo>
                      <a:pt x="1249" y="453"/>
                    </a:lnTo>
                    <a:lnTo>
                      <a:pt x="1260" y="487"/>
                    </a:lnTo>
                    <a:lnTo>
                      <a:pt x="1265" y="527"/>
                    </a:lnTo>
                    <a:lnTo>
                      <a:pt x="1269" y="573"/>
                    </a:lnTo>
                    <a:lnTo>
                      <a:pt x="1269" y="1708"/>
                    </a:lnTo>
                    <a:lnTo>
                      <a:pt x="1269" y="1719"/>
                    </a:lnTo>
                    <a:lnTo>
                      <a:pt x="1272" y="1730"/>
                    </a:lnTo>
                    <a:lnTo>
                      <a:pt x="1280" y="1739"/>
                    </a:lnTo>
                    <a:lnTo>
                      <a:pt x="1291" y="1746"/>
                    </a:lnTo>
                    <a:lnTo>
                      <a:pt x="1309" y="1750"/>
                    </a:lnTo>
                    <a:lnTo>
                      <a:pt x="1410" y="1753"/>
                    </a:lnTo>
                    <a:lnTo>
                      <a:pt x="1509" y="1753"/>
                    </a:lnTo>
                    <a:lnTo>
                      <a:pt x="1607" y="1753"/>
                    </a:lnTo>
                    <a:lnTo>
                      <a:pt x="1710" y="1750"/>
                    </a:lnTo>
                    <a:lnTo>
                      <a:pt x="1726" y="1746"/>
                    </a:lnTo>
                    <a:lnTo>
                      <a:pt x="1739" y="1739"/>
                    </a:lnTo>
                    <a:lnTo>
                      <a:pt x="1746" y="1730"/>
                    </a:lnTo>
                    <a:lnTo>
                      <a:pt x="1750" y="1719"/>
                    </a:lnTo>
                    <a:lnTo>
                      <a:pt x="1750" y="1708"/>
                    </a:lnTo>
                    <a:lnTo>
                      <a:pt x="1750" y="404"/>
                    </a:lnTo>
                    <a:lnTo>
                      <a:pt x="1753" y="388"/>
                    </a:lnTo>
                    <a:lnTo>
                      <a:pt x="1762" y="377"/>
                    </a:lnTo>
                    <a:lnTo>
                      <a:pt x="1777" y="370"/>
                    </a:lnTo>
                    <a:lnTo>
                      <a:pt x="1791" y="366"/>
                    </a:lnTo>
                    <a:lnTo>
                      <a:pt x="1811" y="364"/>
                    </a:lnTo>
                    <a:lnTo>
                      <a:pt x="1837" y="362"/>
                    </a:lnTo>
                    <a:lnTo>
                      <a:pt x="1869" y="362"/>
                    </a:lnTo>
                    <a:lnTo>
                      <a:pt x="1911" y="362"/>
                    </a:lnTo>
                    <a:lnTo>
                      <a:pt x="1963" y="362"/>
                    </a:lnTo>
                    <a:lnTo>
                      <a:pt x="2028" y="366"/>
                    </a:lnTo>
                    <a:lnTo>
                      <a:pt x="2070" y="368"/>
                    </a:lnTo>
                    <a:lnTo>
                      <a:pt x="2106" y="373"/>
                    </a:lnTo>
                    <a:lnTo>
                      <a:pt x="2140" y="382"/>
                    </a:lnTo>
                    <a:lnTo>
                      <a:pt x="2169" y="395"/>
                    </a:lnTo>
                    <a:lnTo>
                      <a:pt x="2193" y="411"/>
                    </a:lnTo>
                    <a:lnTo>
                      <a:pt x="2214" y="434"/>
                    </a:lnTo>
                    <a:lnTo>
                      <a:pt x="2229" y="462"/>
                    </a:lnTo>
                    <a:lnTo>
                      <a:pt x="2241" y="496"/>
                    </a:lnTo>
                    <a:lnTo>
                      <a:pt x="2249" y="536"/>
                    </a:lnTo>
                    <a:lnTo>
                      <a:pt x="2251" y="582"/>
                    </a:lnTo>
                    <a:lnTo>
                      <a:pt x="2251" y="1474"/>
                    </a:lnTo>
                    <a:lnTo>
                      <a:pt x="2251" y="1521"/>
                    </a:lnTo>
                    <a:lnTo>
                      <a:pt x="2252" y="1564"/>
                    </a:lnTo>
                    <a:lnTo>
                      <a:pt x="2258" y="1602"/>
                    </a:lnTo>
                    <a:lnTo>
                      <a:pt x="2265" y="1634"/>
                    </a:lnTo>
                    <a:lnTo>
                      <a:pt x="2276" y="1665"/>
                    </a:lnTo>
                    <a:lnTo>
                      <a:pt x="2292" y="1690"/>
                    </a:lnTo>
                    <a:lnTo>
                      <a:pt x="2314" y="1710"/>
                    </a:lnTo>
                    <a:lnTo>
                      <a:pt x="2341" y="1726"/>
                    </a:lnTo>
                    <a:lnTo>
                      <a:pt x="2375" y="1739"/>
                    </a:lnTo>
                    <a:lnTo>
                      <a:pt x="2419" y="1748"/>
                    </a:lnTo>
                    <a:lnTo>
                      <a:pt x="2469" y="1752"/>
                    </a:lnTo>
                    <a:lnTo>
                      <a:pt x="2536" y="1753"/>
                    </a:lnTo>
                    <a:lnTo>
                      <a:pt x="2590" y="1753"/>
                    </a:lnTo>
                    <a:lnTo>
                      <a:pt x="2637" y="1753"/>
                    </a:lnTo>
                    <a:lnTo>
                      <a:pt x="2672" y="1752"/>
                    </a:lnTo>
                    <a:lnTo>
                      <a:pt x="2697" y="1750"/>
                    </a:lnTo>
                    <a:lnTo>
                      <a:pt x="2713" y="1750"/>
                    </a:lnTo>
                    <a:lnTo>
                      <a:pt x="2728" y="1746"/>
                    </a:lnTo>
                    <a:lnTo>
                      <a:pt x="2739" y="1737"/>
                    </a:lnTo>
                    <a:lnTo>
                      <a:pt x="2746" y="1726"/>
                    </a:lnTo>
                    <a:lnTo>
                      <a:pt x="2750" y="1710"/>
                    </a:lnTo>
                    <a:lnTo>
                      <a:pt x="2751" y="1699"/>
                    </a:lnTo>
                    <a:lnTo>
                      <a:pt x="2751" y="1676"/>
                    </a:lnTo>
                    <a:lnTo>
                      <a:pt x="2751" y="1642"/>
                    </a:lnTo>
                    <a:lnTo>
                      <a:pt x="2751" y="1598"/>
                    </a:lnTo>
                    <a:lnTo>
                      <a:pt x="2751" y="1546"/>
                    </a:lnTo>
                    <a:lnTo>
                      <a:pt x="2751" y="1486"/>
                    </a:lnTo>
                    <a:lnTo>
                      <a:pt x="2751" y="1420"/>
                    </a:lnTo>
                    <a:lnTo>
                      <a:pt x="2751" y="1348"/>
                    </a:lnTo>
                    <a:lnTo>
                      <a:pt x="2751" y="1272"/>
                    </a:lnTo>
                    <a:lnTo>
                      <a:pt x="2751" y="1192"/>
                    </a:lnTo>
                    <a:lnTo>
                      <a:pt x="2751" y="1111"/>
                    </a:lnTo>
                    <a:lnTo>
                      <a:pt x="2751" y="1030"/>
                    </a:lnTo>
                    <a:lnTo>
                      <a:pt x="2751" y="949"/>
                    </a:lnTo>
                    <a:lnTo>
                      <a:pt x="2750" y="869"/>
                    </a:lnTo>
                    <a:lnTo>
                      <a:pt x="2750" y="792"/>
                    </a:lnTo>
                    <a:lnTo>
                      <a:pt x="2750" y="718"/>
                    </a:lnTo>
                    <a:lnTo>
                      <a:pt x="2750" y="620"/>
                    </a:lnTo>
                    <a:lnTo>
                      <a:pt x="2750" y="534"/>
                    </a:lnTo>
                    <a:lnTo>
                      <a:pt x="2746" y="454"/>
                    </a:lnTo>
                    <a:lnTo>
                      <a:pt x="2740" y="386"/>
                    </a:lnTo>
                    <a:lnTo>
                      <a:pt x="2731" y="324"/>
                    </a:lnTo>
                    <a:lnTo>
                      <a:pt x="2721" y="270"/>
                    </a:lnTo>
                    <a:lnTo>
                      <a:pt x="2703" y="223"/>
                    </a:lnTo>
                    <a:lnTo>
                      <a:pt x="2681" y="184"/>
                    </a:lnTo>
                    <a:lnTo>
                      <a:pt x="2654" y="149"/>
                    </a:lnTo>
                    <a:lnTo>
                      <a:pt x="2619" y="121"/>
                    </a:lnTo>
                    <a:lnTo>
                      <a:pt x="2578" y="95"/>
                    </a:lnTo>
                    <a:lnTo>
                      <a:pt x="2529" y="75"/>
                    </a:lnTo>
                    <a:lnTo>
                      <a:pt x="2471" y="59"/>
                    </a:lnTo>
                    <a:lnTo>
                      <a:pt x="2402" y="47"/>
                    </a:lnTo>
                    <a:lnTo>
                      <a:pt x="2325" y="36"/>
                    </a:lnTo>
                    <a:lnTo>
                      <a:pt x="2236" y="28"/>
                    </a:lnTo>
                    <a:lnTo>
                      <a:pt x="2137" y="21"/>
                    </a:lnTo>
                    <a:lnTo>
                      <a:pt x="2025" y="16"/>
                    </a:lnTo>
                    <a:lnTo>
                      <a:pt x="1902" y="10"/>
                    </a:lnTo>
                    <a:lnTo>
                      <a:pt x="1770" y="7"/>
                    </a:lnTo>
                    <a:lnTo>
                      <a:pt x="1632" y="3"/>
                    </a:lnTo>
                    <a:lnTo>
                      <a:pt x="1491" y="1"/>
                    </a:lnTo>
                    <a:lnTo>
                      <a:pt x="1347" y="0"/>
                    </a:lnTo>
                    <a:lnTo>
                      <a:pt x="1200" y="0"/>
                    </a:lnTo>
                    <a:lnTo>
                      <a:pt x="1057" y="0"/>
                    </a:lnTo>
                    <a:close/>
                  </a:path>
                </a:pathLst>
              </a:custGeom>
              <a:solidFill>
                <a:srgbClr val="990033"/>
              </a:solidFill>
              <a:ln>
                <a:noFill/>
              </a:ln>
              <a:extLst>
                <a:ext uri="{91240B29-F687-4F45-9708-019B960494DF}">
                  <a14:hiddenLine xmlns:a14="http://schemas.microsoft.com/office/drawing/2010/main" w="0">
                    <a:solidFill>
                      <a:srgbClr val="7B0014"/>
                    </a:solidFill>
                    <a:round/>
                    <a:headEnd/>
                    <a:tailEnd/>
                  </a14:hiddenLine>
                </a:ext>
              </a:extLst>
            </p:spPr>
            <p:txBody>
              <a:bodyPr rot="0" vert="horz" wrap="square" lIns="91440" tIns="45720" rIns="91440" bIns="45720" anchor="t" anchorCtr="0" upright="1">
                <a:noAutofit/>
              </a:bodyPr>
              <a:lstStyle/>
              <a:p>
                <a:endParaRPr lang="da-DK"/>
              </a:p>
            </p:txBody>
          </p:sp>
          <p:sp>
            <p:nvSpPr>
              <p:cNvPr id="11" name="Freeform 3">
                <a:extLst>
                  <a:ext uri="{FF2B5EF4-FFF2-40B4-BE49-F238E27FC236}">
                    <a16:creationId xmlns:a16="http://schemas.microsoft.com/office/drawing/2014/main" id="{895116DB-B346-4A4C-82C7-2F612FB25D8B}"/>
                  </a:ext>
                </a:extLst>
              </p:cNvPr>
              <p:cNvSpPr>
                <a:spLocks noChangeAspect="1"/>
              </p:cNvSpPr>
              <p:nvPr userDrawn="1"/>
            </p:nvSpPr>
            <p:spPr bwMode="auto">
              <a:xfrm>
                <a:off x="5325" y="7808"/>
                <a:ext cx="802" cy="1736"/>
              </a:xfrm>
              <a:custGeom>
                <a:avLst/>
                <a:gdLst>
                  <a:gd name="T0" fmla="*/ 374 w 802"/>
                  <a:gd name="T1" fmla="*/ 0 h 1736"/>
                  <a:gd name="T2" fmla="*/ 296 w 802"/>
                  <a:gd name="T3" fmla="*/ 0 h 1736"/>
                  <a:gd name="T4" fmla="*/ 222 w 802"/>
                  <a:gd name="T5" fmla="*/ 2 h 1736"/>
                  <a:gd name="T6" fmla="*/ 153 w 802"/>
                  <a:gd name="T7" fmla="*/ 6 h 1736"/>
                  <a:gd name="T8" fmla="*/ 92 w 802"/>
                  <a:gd name="T9" fmla="*/ 8 h 1736"/>
                  <a:gd name="T10" fmla="*/ 39 w 802"/>
                  <a:gd name="T11" fmla="*/ 13 h 1736"/>
                  <a:gd name="T12" fmla="*/ 23 w 802"/>
                  <a:gd name="T13" fmla="*/ 19 h 1736"/>
                  <a:gd name="T14" fmla="*/ 12 w 802"/>
                  <a:gd name="T15" fmla="*/ 28 h 1736"/>
                  <a:gd name="T16" fmla="*/ 9 w 802"/>
                  <a:gd name="T17" fmla="*/ 40 h 1736"/>
                  <a:gd name="T18" fmla="*/ 5 w 802"/>
                  <a:gd name="T19" fmla="*/ 56 h 1736"/>
                  <a:gd name="T20" fmla="*/ 5 w 802"/>
                  <a:gd name="T21" fmla="*/ 71 h 1736"/>
                  <a:gd name="T22" fmla="*/ 3 w 802"/>
                  <a:gd name="T23" fmla="*/ 92 h 1736"/>
                  <a:gd name="T24" fmla="*/ 1 w 802"/>
                  <a:gd name="T25" fmla="*/ 118 h 1736"/>
                  <a:gd name="T26" fmla="*/ 1 w 802"/>
                  <a:gd name="T27" fmla="*/ 143 h 1736"/>
                  <a:gd name="T28" fmla="*/ 0 w 802"/>
                  <a:gd name="T29" fmla="*/ 165 h 1736"/>
                  <a:gd name="T30" fmla="*/ 0 w 802"/>
                  <a:gd name="T31" fmla="*/ 179 h 1736"/>
                  <a:gd name="T32" fmla="*/ 1 w 802"/>
                  <a:gd name="T33" fmla="*/ 192 h 1736"/>
                  <a:gd name="T34" fmla="*/ 9 w 802"/>
                  <a:gd name="T35" fmla="*/ 204 h 1736"/>
                  <a:gd name="T36" fmla="*/ 19 w 802"/>
                  <a:gd name="T37" fmla="*/ 213 h 1736"/>
                  <a:gd name="T38" fmla="*/ 32 w 802"/>
                  <a:gd name="T39" fmla="*/ 219 h 1736"/>
                  <a:gd name="T40" fmla="*/ 41 w 802"/>
                  <a:gd name="T41" fmla="*/ 221 h 1736"/>
                  <a:gd name="T42" fmla="*/ 56 w 802"/>
                  <a:gd name="T43" fmla="*/ 224 h 1736"/>
                  <a:gd name="T44" fmla="*/ 77 w 802"/>
                  <a:gd name="T45" fmla="*/ 231 h 1736"/>
                  <a:gd name="T46" fmla="*/ 101 w 802"/>
                  <a:gd name="T47" fmla="*/ 239 h 1736"/>
                  <a:gd name="T48" fmla="*/ 130 w 802"/>
                  <a:gd name="T49" fmla="*/ 249 h 1736"/>
                  <a:gd name="T50" fmla="*/ 159 w 802"/>
                  <a:gd name="T51" fmla="*/ 262 h 1736"/>
                  <a:gd name="T52" fmla="*/ 188 w 802"/>
                  <a:gd name="T53" fmla="*/ 277 h 1736"/>
                  <a:gd name="T54" fmla="*/ 217 w 802"/>
                  <a:gd name="T55" fmla="*/ 295 h 1736"/>
                  <a:gd name="T56" fmla="*/ 244 w 802"/>
                  <a:gd name="T57" fmla="*/ 316 h 1736"/>
                  <a:gd name="T58" fmla="*/ 267 w 802"/>
                  <a:gd name="T59" fmla="*/ 340 h 1736"/>
                  <a:gd name="T60" fmla="*/ 285 w 802"/>
                  <a:gd name="T61" fmla="*/ 367 h 1736"/>
                  <a:gd name="T62" fmla="*/ 296 w 802"/>
                  <a:gd name="T63" fmla="*/ 397 h 1736"/>
                  <a:gd name="T64" fmla="*/ 300 w 802"/>
                  <a:gd name="T65" fmla="*/ 432 h 1736"/>
                  <a:gd name="T66" fmla="*/ 300 w 802"/>
                  <a:gd name="T67" fmla="*/ 1689 h 1736"/>
                  <a:gd name="T68" fmla="*/ 303 w 802"/>
                  <a:gd name="T69" fmla="*/ 1704 h 1736"/>
                  <a:gd name="T70" fmla="*/ 311 w 802"/>
                  <a:gd name="T71" fmla="*/ 1716 h 1736"/>
                  <a:gd name="T72" fmla="*/ 323 w 802"/>
                  <a:gd name="T73" fmla="*/ 1725 h 1736"/>
                  <a:gd name="T74" fmla="*/ 341 w 802"/>
                  <a:gd name="T75" fmla="*/ 1731 h 1736"/>
                  <a:gd name="T76" fmla="*/ 444 w 802"/>
                  <a:gd name="T77" fmla="*/ 1734 h 1736"/>
                  <a:gd name="T78" fmla="*/ 549 w 802"/>
                  <a:gd name="T79" fmla="*/ 1736 h 1736"/>
                  <a:gd name="T80" fmla="*/ 658 w 802"/>
                  <a:gd name="T81" fmla="*/ 1734 h 1736"/>
                  <a:gd name="T82" fmla="*/ 764 w 802"/>
                  <a:gd name="T83" fmla="*/ 1731 h 1736"/>
                  <a:gd name="T84" fmla="*/ 782 w 802"/>
                  <a:gd name="T85" fmla="*/ 1725 h 1736"/>
                  <a:gd name="T86" fmla="*/ 795 w 802"/>
                  <a:gd name="T87" fmla="*/ 1716 h 1736"/>
                  <a:gd name="T88" fmla="*/ 801 w 802"/>
                  <a:gd name="T89" fmla="*/ 1704 h 1736"/>
                  <a:gd name="T90" fmla="*/ 802 w 802"/>
                  <a:gd name="T91" fmla="*/ 1689 h 1736"/>
                  <a:gd name="T92" fmla="*/ 802 w 802"/>
                  <a:gd name="T93" fmla="*/ 56 h 1736"/>
                  <a:gd name="T94" fmla="*/ 801 w 802"/>
                  <a:gd name="T95" fmla="*/ 42 h 1736"/>
                  <a:gd name="T96" fmla="*/ 793 w 802"/>
                  <a:gd name="T97" fmla="*/ 29 h 1736"/>
                  <a:gd name="T98" fmla="*/ 781 w 802"/>
                  <a:gd name="T99" fmla="*/ 20 h 1736"/>
                  <a:gd name="T100" fmla="*/ 759 w 802"/>
                  <a:gd name="T101" fmla="*/ 15 h 1736"/>
                  <a:gd name="T102" fmla="*/ 696 w 802"/>
                  <a:gd name="T103" fmla="*/ 9 h 1736"/>
                  <a:gd name="T104" fmla="*/ 622 w 802"/>
                  <a:gd name="T105" fmla="*/ 6 h 1736"/>
                  <a:gd name="T106" fmla="*/ 542 w 802"/>
                  <a:gd name="T107" fmla="*/ 2 h 1736"/>
                  <a:gd name="T108" fmla="*/ 459 w 802"/>
                  <a:gd name="T109" fmla="*/ 0 h 1736"/>
                  <a:gd name="T110" fmla="*/ 374 w 802"/>
                  <a:gd name="T111" fmla="*/ 0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2" h="1736">
                    <a:moveTo>
                      <a:pt x="374" y="0"/>
                    </a:moveTo>
                    <a:lnTo>
                      <a:pt x="296" y="0"/>
                    </a:lnTo>
                    <a:lnTo>
                      <a:pt x="222" y="2"/>
                    </a:lnTo>
                    <a:lnTo>
                      <a:pt x="153" y="6"/>
                    </a:lnTo>
                    <a:lnTo>
                      <a:pt x="92" y="8"/>
                    </a:lnTo>
                    <a:lnTo>
                      <a:pt x="39" y="13"/>
                    </a:lnTo>
                    <a:lnTo>
                      <a:pt x="23" y="19"/>
                    </a:lnTo>
                    <a:lnTo>
                      <a:pt x="12" y="28"/>
                    </a:lnTo>
                    <a:lnTo>
                      <a:pt x="9" y="40"/>
                    </a:lnTo>
                    <a:lnTo>
                      <a:pt x="5" y="56"/>
                    </a:lnTo>
                    <a:lnTo>
                      <a:pt x="5" y="71"/>
                    </a:lnTo>
                    <a:lnTo>
                      <a:pt x="3" y="92"/>
                    </a:lnTo>
                    <a:lnTo>
                      <a:pt x="1" y="118"/>
                    </a:lnTo>
                    <a:lnTo>
                      <a:pt x="1" y="143"/>
                    </a:lnTo>
                    <a:lnTo>
                      <a:pt x="0" y="165"/>
                    </a:lnTo>
                    <a:lnTo>
                      <a:pt x="0" y="179"/>
                    </a:lnTo>
                    <a:lnTo>
                      <a:pt x="1" y="192"/>
                    </a:lnTo>
                    <a:lnTo>
                      <a:pt x="9" y="204"/>
                    </a:lnTo>
                    <a:lnTo>
                      <a:pt x="19" y="213"/>
                    </a:lnTo>
                    <a:lnTo>
                      <a:pt x="32" y="219"/>
                    </a:lnTo>
                    <a:lnTo>
                      <a:pt x="41" y="221"/>
                    </a:lnTo>
                    <a:lnTo>
                      <a:pt x="56" y="224"/>
                    </a:lnTo>
                    <a:lnTo>
                      <a:pt x="77" y="231"/>
                    </a:lnTo>
                    <a:lnTo>
                      <a:pt x="101" y="239"/>
                    </a:lnTo>
                    <a:lnTo>
                      <a:pt x="130" y="249"/>
                    </a:lnTo>
                    <a:lnTo>
                      <a:pt x="159" y="262"/>
                    </a:lnTo>
                    <a:lnTo>
                      <a:pt x="188" y="277"/>
                    </a:lnTo>
                    <a:lnTo>
                      <a:pt x="217" y="295"/>
                    </a:lnTo>
                    <a:lnTo>
                      <a:pt x="244" y="316"/>
                    </a:lnTo>
                    <a:lnTo>
                      <a:pt x="267" y="340"/>
                    </a:lnTo>
                    <a:lnTo>
                      <a:pt x="285" y="367"/>
                    </a:lnTo>
                    <a:lnTo>
                      <a:pt x="296" y="397"/>
                    </a:lnTo>
                    <a:lnTo>
                      <a:pt x="300" y="432"/>
                    </a:lnTo>
                    <a:lnTo>
                      <a:pt x="300" y="1689"/>
                    </a:lnTo>
                    <a:lnTo>
                      <a:pt x="303" y="1704"/>
                    </a:lnTo>
                    <a:lnTo>
                      <a:pt x="311" y="1716"/>
                    </a:lnTo>
                    <a:lnTo>
                      <a:pt x="323" y="1725"/>
                    </a:lnTo>
                    <a:lnTo>
                      <a:pt x="341" y="1731"/>
                    </a:lnTo>
                    <a:lnTo>
                      <a:pt x="444" y="1734"/>
                    </a:lnTo>
                    <a:lnTo>
                      <a:pt x="549" y="1736"/>
                    </a:lnTo>
                    <a:lnTo>
                      <a:pt x="658" y="1734"/>
                    </a:lnTo>
                    <a:lnTo>
                      <a:pt x="764" y="1731"/>
                    </a:lnTo>
                    <a:lnTo>
                      <a:pt x="782" y="1725"/>
                    </a:lnTo>
                    <a:lnTo>
                      <a:pt x="795" y="1716"/>
                    </a:lnTo>
                    <a:lnTo>
                      <a:pt x="801" y="1704"/>
                    </a:lnTo>
                    <a:lnTo>
                      <a:pt x="802" y="1689"/>
                    </a:lnTo>
                    <a:lnTo>
                      <a:pt x="802" y="56"/>
                    </a:lnTo>
                    <a:lnTo>
                      <a:pt x="801" y="42"/>
                    </a:lnTo>
                    <a:lnTo>
                      <a:pt x="793" y="29"/>
                    </a:lnTo>
                    <a:lnTo>
                      <a:pt x="781" y="20"/>
                    </a:lnTo>
                    <a:lnTo>
                      <a:pt x="759" y="15"/>
                    </a:lnTo>
                    <a:lnTo>
                      <a:pt x="696" y="9"/>
                    </a:lnTo>
                    <a:lnTo>
                      <a:pt x="622" y="6"/>
                    </a:lnTo>
                    <a:lnTo>
                      <a:pt x="542" y="2"/>
                    </a:lnTo>
                    <a:lnTo>
                      <a:pt x="459" y="0"/>
                    </a:lnTo>
                    <a:lnTo>
                      <a:pt x="374" y="0"/>
                    </a:lnTo>
                    <a:close/>
                  </a:path>
                </a:pathLst>
              </a:custGeom>
              <a:solidFill>
                <a:srgbClr val="990033"/>
              </a:solidFill>
              <a:ln>
                <a:noFill/>
              </a:ln>
              <a:extLst>
                <a:ext uri="{91240B29-F687-4F45-9708-019B960494DF}">
                  <a14:hiddenLine xmlns:a14="http://schemas.microsoft.com/office/drawing/2010/main" w="0">
                    <a:solidFill>
                      <a:srgbClr val="7B0014"/>
                    </a:solidFill>
                    <a:round/>
                    <a:headEnd/>
                    <a:tailEnd/>
                  </a14:hiddenLine>
                </a:ext>
              </a:extLst>
            </p:spPr>
            <p:txBody>
              <a:bodyPr rot="0" vert="horz" wrap="square" lIns="91440" tIns="45720" rIns="91440" bIns="45720" anchor="t" anchorCtr="0" upright="1">
                <a:noAutofit/>
              </a:bodyPr>
              <a:lstStyle/>
              <a:p>
                <a:endParaRPr lang="da-DK"/>
              </a:p>
            </p:txBody>
          </p:sp>
          <p:sp>
            <p:nvSpPr>
              <p:cNvPr id="12" name="Freeform 4">
                <a:extLst>
                  <a:ext uri="{FF2B5EF4-FFF2-40B4-BE49-F238E27FC236}">
                    <a16:creationId xmlns:a16="http://schemas.microsoft.com/office/drawing/2014/main" id="{45E37F6A-7EB9-4D57-B839-1CB0ED08D72D}"/>
                  </a:ext>
                </a:extLst>
              </p:cNvPr>
              <p:cNvSpPr>
                <a:spLocks noChangeAspect="1" noEditPoints="1"/>
              </p:cNvSpPr>
              <p:nvPr userDrawn="1"/>
            </p:nvSpPr>
            <p:spPr bwMode="auto">
              <a:xfrm>
                <a:off x="6435" y="7208"/>
                <a:ext cx="3059" cy="2349"/>
              </a:xfrm>
              <a:custGeom>
                <a:avLst/>
                <a:gdLst>
                  <a:gd name="T0" fmla="*/ 2887 w 3059"/>
                  <a:gd name="T1" fmla="*/ 2114 h 2349"/>
                  <a:gd name="T2" fmla="*/ 2627 w 3059"/>
                  <a:gd name="T3" fmla="*/ 2044 h 2349"/>
                  <a:gd name="T4" fmla="*/ 2562 w 3059"/>
                  <a:gd name="T5" fmla="*/ 1865 h 2349"/>
                  <a:gd name="T6" fmla="*/ 2553 w 3059"/>
                  <a:gd name="T7" fmla="*/ 1490 h 2349"/>
                  <a:gd name="T8" fmla="*/ 2554 w 3059"/>
                  <a:gd name="T9" fmla="*/ 1043 h 2349"/>
                  <a:gd name="T10" fmla="*/ 2679 w 3059"/>
                  <a:gd name="T11" fmla="*/ 893 h 2349"/>
                  <a:gd name="T12" fmla="*/ 2856 w 3059"/>
                  <a:gd name="T13" fmla="*/ 842 h 2349"/>
                  <a:gd name="T14" fmla="*/ 2914 w 3059"/>
                  <a:gd name="T15" fmla="*/ 783 h 2349"/>
                  <a:gd name="T16" fmla="*/ 2900 w 3059"/>
                  <a:gd name="T17" fmla="*/ 649 h 2349"/>
                  <a:gd name="T18" fmla="*/ 2704 w 3059"/>
                  <a:gd name="T19" fmla="*/ 619 h 2349"/>
                  <a:gd name="T20" fmla="*/ 2522 w 3059"/>
                  <a:gd name="T21" fmla="*/ 582 h 2349"/>
                  <a:gd name="T22" fmla="*/ 2478 w 3059"/>
                  <a:gd name="T23" fmla="*/ 357 h 2349"/>
                  <a:gd name="T24" fmla="*/ 2417 w 3059"/>
                  <a:gd name="T25" fmla="*/ 220 h 2349"/>
                  <a:gd name="T26" fmla="*/ 2166 w 3059"/>
                  <a:gd name="T27" fmla="*/ 171 h 2349"/>
                  <a:gd name="T28" fmla="*/ 2079 w 3059"/>
                  <a:gd name="T29" fmla="*/ 205 h 2349"/>
                  <a:gd name="T30" fmla="*/ 2073 w 3059"/>
                  <a:gd name="T31" fmla="*/ 342 h 2349"/>
                  <a:gd name="T32" fmla="*/ 2070 w 3059"/>
                  <a:gd name="T33" fmla="*/ 766 h 2349"/>
                  <a:gd name="T34" fmla="*/ 2066 w 3059"/>
                  <a:gd name="T35" fmla="*/ 1317 h 2349"/>
                  <a:gd name="T36" fmla="*/ 2063 w 3059"/>
                  <a:gd name="T37" fmla="*/ 1752 h 2349"/>
                  <a:gd name="T38" fmla="*/ 2082 w 3059"/>
                  <a:gd name="T39" fmla="*/ 2087 h 2349"/>
                  <a:gd name="T40" fmla="*/ 2243 w 3059"/>
                  <a:gd name="T41" fmla="*/ 2298 h 2349"/>
                  <a:gd name="T42" fmla="*/ 2609 w 3059"/>
                  <a:gd name="T43" fmla="*/ 2345 h 2349"/>
                  <a:gd name="T44" fmla="*/ 2956 w 3059"/>
                  <a:gd name="T45" fmla="*/ 2331 h 2349"/>
                  <a:gd name="T46" fmla="*/ 3053 w 3059"/>
                  <a:gd name="T47" fmla="*/ 2261 h 2349"/>
                  <a:gd name="T48" fmla="*/ 3015 w 3059"/>
                  <a:gd name="T49" fmla="*/ 2140 h 2349"/>
                  <a:gd name="T50" fmla="*/ 1094 w 3059"/>
                  <a:gd name="T51" fmla="*/ 2024 h 2349"/>
                  <a:gd name="T52" fmla="*/ 996 w 3059"/>
                  <a:gd name="T53" fmla="*/ 2033 h 2349"/>
                  <a:gd name="T54" fmla="*/ 763 w 3059"/>
                  <a:gd name="T55" fmla="*/ 2024 h 2349"/>
                  <a:gd name="T56" fmla="*/ 573 w 3059"/>
                  <a:gd name="T57" fmla="*/ 1909 h 2349"/>
                  <a:gd name="T58" fmla="*/ 486 w 3059"/>
                  <a:gd name="T59" fmla="*/ 1564 h 2349"/>
                  <a:gd name="T60" fmla="*/ 520 w 3059"/>
                  <a:gd name="T61" fmla="*/ 1124 h 2349"/>
                  <a:gd name="T62" fmla="*/ 665 w 3059"/>
                  <a:gd name="T63" fmla="*/ 942 h 2349"/>
                  <a:gd name="T64" fmla="*/ 886 w 3059"/>
                  <a:gd name="T65" fmla="*/ 911 h 2349"/>
                  <a:gd name="T66" fmla="*/ 1063 w 3059"/>
                  <a:gd name="T67" fmla="*/ 920 h 2349"/>
                  <a:gd name="T68" fmla="*/ 1139 w 3059"/>
                  <a:gd name="T69" fmla="*/ 981 h 2349"/>
                  <a:gd name="T70" fmla="*/ 1144 w 3059"/>
                  <a:gd name="T71" fmla="*/ 1595 h 2349"/>
                  <a:gd name="T72" fmla="*/ 1837 w 3059"/>
                  <a:gd name="T73" fmla="*/ 2087 h 2349"/>
                  <a:gd name="T74" fmla="*/ 1672 w 3059"/>
                  <a:gd name="T75" fmla="*/ 2021 h 2349"/>
                  <a:gd name="T76" fmla="*/ 1640 w 3059"/>
                  <a:gd name="T77" fmla="*/ 1815 h 2349"/>
                  <a:gd name="T78" fmla="*/ 1638 w 3059"/>
                  <a:gd name="T79" fmla="*/ 1335 h 2349"/>
                  <a:gd name="T80" fmla="*/ 1636 w 3059"/>
                  <a:gd name="T81" fmla="*/ 734 h 2349"/>
                  <a:gd name="T82" fmla="*/ 1632 w 3059"/>
                  <a:gd name="T83" fmla="*/ 270 h 2349"/>
                  <a:gd name="T84" fmla="*/ 1621 w 3059"/>
                  <a:gd name="T85" fmla="*/ 104 h 2349"/>
                  <a:gd name="T86" fmla="*/ 1498 w 3059"/>
                  <a:gd name="T87" fmla="*/ 41 h 2349"/>
                  <a:gd name="T88" fmla="*/ 1222 w 3059"/>
                  <a:gd name="T89" fmla="*/ 0 h 2349"/>
                  <a:gd name="T90" fmla="*/ 1153 w 3059"/>
                  <a:gd name="T91" fmla="*/ 47 h 2349"/>
                  <a:gd name="T92" fmla="*/ 1148 w 3059"/>
                  <a:gd name="T93" fmla="*/ 229 h 2349"/>
                  <a:gd name="T94" fmla="*/ 1142 w 3059"/>
                  <a:gd name="T95" fmla="*/ 519 h 2349"/>
                  <a:gd name="T96" fmla="*/ 1092 w 3059"/>
                  <a:gd name="T97" fmla="*/ 591 h 2349"/>
                  <a:gd name="T98" fmla="*/ 634 w 3059"/>
                  <a:gd name="T99" fmla="*/ 584 h 2349"/>
                  <a:gd name="T100" fmla="*/ 370 w 3059"/>
                  <a:gd name="T101" fmla="*/ 651 h 2349"/>
                  <a:gd name="T102" fmla="*/ 141 w 3059"/>
                  <a:gd name="T103" fmla="*/ 862 h 2349"/>
                  <a:gd name="T104" fmla="*/ 9 w 3059"/>
                  <a:gd name="T105" fmla="*/ 1293 h 2349"/>
                  <a:gd name="T106" fmla="*/ 38 w 3059"/>
                  <a:gd name="T107" fmla="*/ 1853 h 2349"/>
                  <a:gd name="T108" fmla="*/ 200 w 3059"/>
                  <a:gd name="T109" fmla="*/ 2168 h 2349"/>
                  <a:gd name="T110" fmla="*/ 425 w 3059"/>
                  <a:gd name="T111" fmla="*/ 2304 h 2349"/>
                  <a:gd name="T112" fmla="*/ 634 w 3059"/>
                  <a:gd name="T113" fmla="*/ 2336 h 2349"/>
                  <a:gd name="T114" fmla="*/ 889 w 3059"/>
                  <a:gd name="T115" fmla="*/ 2347 h 2349"/>
                  <a:gd name="T116" fmla="*/ 1419 w 3059"/>
                  <a:gd name="T117" fmla="*/ 2349 h 2349"/>
                  <a:gd name="T118" fmla="*/ 1911 w 3059"/>
                  <a:gd name="T119" fmla="*/ 2333 h 2349"/>
                  <a:gd name="T120" fmla="*/ 1941 w 3059"/>
                  <a:gd name="T121" fmla="*/ 2233 h 2349"/>
                  <a:gd name="T122" fmla="*/ 1941 w 3059"/>
                  <a:gd name="T123" fmla="*/ 2123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59" h="2349">
                    <a:moveTo>
                      <a:pt x="3015" y="2140"/>
                    </a:moveTo>
                    <a:lnTo>
                      <a:pt x="2992" y="2134"/>
                    </a:lnTo>
                    <a:lnTo>
                      <a:pt x="2970" y="2129"/>
                    </a:lnTo>
                    <a:lnTo>
                      <a:pt x="2945" y="2125"/>
                    </a:lnTo>
                    <a:lnTo>
                      <a:pt x="2918" y="2120"/>
                    </a:lnTo>
                    <a:lnTo>
                      <a:pt x="2887" y="2114"/>
                    </a:lnTo>
                    <a:lnTo>
                      <a:pt x="2849" y="2107"/>
                    </a:lnTo>
                    <a:lnTo>
                      <a:pt x="2804" y="2098"/>
                    </a:lnTo>
                    <a:lnTo>
                      <a:pt x="2750" y="2085"/>
                    </a:lnTo>
                    <a:lnTo>
                      <a:pt x="2699" y="2073"/>
                    </a:lnTo>
                    <a:lnTo>
                      <a:pt x="2659" y="2058"/>
                    </a:lnTo>
                    <a:lnTo>
                      <a:pt x="2627" y="2044"/>
                    </a:lnTo>
                    <a:lnTo>
                      <a:pt x="2605" y="2026"/>
                    </a:lnTo>
                    <a:lnTo>
                      <a:pt x="2587" y="2004"/>
                    </a:lnTo>
                    <a:lnTo>
                      <a:pt x="2576" y="1979"/>
                    </a:lnTo>
                    <a:lnTo>
                      <a:pt x="2569" y="1948"/>
                    </a:lnTo>
                    <a:lnTo>
                      <a:pt x="2565" y="1910"/>
                    </a:lnTo>
                    <a:lnTo>
                      <a:pt x="2562" y="1865"/>
                    </a:lnTo>
                    <a:lnTo>
                      <a:pt x="2560" y="1811"/>
                    </a:lnTo>
                    <a:lnTo>
                      <a:pt x="2558" y="1764"/>
                    </a:lnTo>
                    <a:lnTo>
                      <a:pt x="2556" y="1707"/>
                    </a:lnTo>
                    <a:lnTo>
                      <a:pt x="2554" y="1642"/>
                    </a:lnTo>
                    <a:lnTo>
                      <a:pt x="2554" y="1568"/>
                    </a:lnTo>
                    <a:lnTo>
                      <a:pt x="2553" y="1490"/>
                    </a:lnTo>
                    <a:lnTo>
                      <a:pt x="2553" y="1411"/>
                    </a:lnTo>
                    <a:lnTo>
                      <a:pt x="2551" y="1329"/>
                    </a:lnTo>
                    <a:lnTo>
                      <a:pt x="2551" y="1250"/>
                    </a:lnTo>
                    <a:lnTo>
                      <a:pt x="2553" y="1174"/>
                    </a:lnTo>
                    <a:lnTo>
                      <a:pt x="2553" y="1104"/>
                    </a:lnTo>
                    <a:lnTo>
                      <a:pt x="2554" y="1043"/>
                    </a:lnTo>
                    <a:lnTo>
                      <a:pt x="2560" y="1008"/>
                    </a:lnTo>
                    <a:lnTo>
                      <a:pt x="2572" y="978"/>
                    </a:lnTo>
                    <a:lnTo>
                      <a:pt x="2592" y="952"/>
                    </a:lnTo>
                    <a:lnTo>
                      <a:pt x="2618" y="929"/>
                    </a:lnTo>
                    <a:lnTo>
                      <a:pt x="2647" y="909"/>
                    </a:lnTo>
                    <a:lnTo>
                      <a:pt x="2679" y="893"/>
                    </a:lnTo>
                    <a:lnTo>
                      <a:pt x="2712" y="878"/>
                    </a:lnTo>
                    <a:lnTo>
                      <a:pt x="2744" y="868"/>
                    </a:lnTo>
                    <a:lnTo>
                      <a:pt x="2777" y="859"/>
                    </a:lnTo>
                    <a:lnTo>
                      <a:pt x="2807" y="851"/>
                    </a:lnTo>
                    <a:lnTo>
                      <a:pt x="2833" y="846"/>
                    </a:lnTo>
                    <a:lnTo>
                      <a:pt x="2856" y="842"/>
                    </a:lnTo>
                    <a:lnTo>
                      <a:pt x="2871" y="839"/>
                    </a:lnTo>
                    <a:lnTo>
                      <a:pt x="2880" y="837"/>
                    </a:lnTo>
                    <a:lnTo>
                      <a:pt x="2898" y="830"/>
                    </a:lnTo>
                    <a:lnTo>
                      <a:pt x="2909" y="817"/>
                    </a:lnTo>
                    <a:lnTo>
                      <a:pt x="2912" y="797"/>
                    </a:lnTo>
                    <a:lnTo>
                      <a:pt x="2914" y="783"/>
                    </a:lnTo>
                    <a:lnTo>
                      <a:pt x="2912" y="759"/>
                    </a:lnTo>
                    <a:lnTo>
                      <a:pt x="2911" y="732"/>
                    </a:lnTo>
                    <a:lnTo>
                      <a:pt x="2909" y="705"/>
                    </a:lnTo>
                    <a:lnTo>
                      <a:pt x="2907" y="683"/>
                    </a:lnTo>
                    <a:lnTo>
                      <a:pt x="2905" y="667"/>
                    </a:lnTo>
                    <a:lnTo>
                      <a:pt x="2900" y="649"/>
                    </a:lnTo>
                    <a:lnTo>
                      <a:pt x="2887" y="638"/>
                    </a:lnTo>
                    <a:lnTo>
                      <a:pt x="2873" y="633"/>
                    </a:lnTo>
                    <a:lnTo>
                      <a:pt x="2840" y="629"/>
                    </a:lnTo>
                    <a:lnTo>
                      <a:pt x="2800" y="626"/>
                    </a:lnTo>
                    <a:lnTo>
                      <a:pt x="2753" y="622"/>
                    </a:lnTo>
                    <a:lnTo>
                      <a:pt x="2704" y="619"/>
                    </a:lnTo>
                    <a:lnTo>
                      <a:pt x="2654" y="615"/>
                    </a:lnTo>
                    <a:lnTo>
                      <a:pt x="2607" y="611"/>
                    </a:lnTo>
                    <a:lnTo>
                      <a:pt x="2565" y="609"/>
                    </a:lnTo>
                    <a:lnTo>
                      <a:pt x="2545" y="604"/>
                    </a:lnTo>
                    <a:lnTo>
                      <a:pt x="2531" y="595"/>
                    </a:lnTo>
                    <a:lnTo>
                      <a:pt x="2522" y="582"/>
                    </a:lnTo>
                    <a:lnTo>
                      <a:pt x="2516" y="570"/>
                    </a:lnTo>
                    <a:lnTo>
                      <a:pt x="2511" y="550"/>
                    </a:lnTo>
                    <a:lnTo>
                      <a:pt x="2506" y="517"/>
                    </a:lnTo>
                    <a:lnTo>
                      <a:pt x="2498" y="474"/>
                    </a:lnTo>
                    <a:lnTo>
                      <a:pt x="2489" y="422"/>
                    </a:lnTo>
                    <a:lnTo>
                      <a:pt x="2478" y="357"/>
                    </a:lnTo>
                    <a:lnTo>
                      <a:pt x="2473" y="324"/>
                    </a:lnTo>
                    <a:lnTo>
                      <a:pt x="2468" y="296"/>
                    </a:lnTo>
                    <a:lnTo>
                      <a:pt x="2462" y="272"/>
                    </a:lnTo>
                    <a:lnTo>
                      <a:pt x="2451" y="250"/>
                    </a:lnTo>
                    <a:lnTo>
                      <a:pt x="2437" y="234"/>
                    </a:lnTo>
                    <a:lnTo>
                      <a:pt x="2417" y="220"/>
                    </a:lnTo>
                    <a:lnTo>
                      <a:pt x="2388" y="209"/>
                    </a:lnTo>
                    <a:lnTo>
                      <a:pt x="2348" y="198"/>
                    </a:lnTo>
                    <a:lnTo>
                      <a:pt x="2290" y="187"/>
                    </a:lnTo>
                    <a:lnTo>
                      <a:pt x="2240" y="178"/>
                    </a:lnTo>
                    <a:lnTo>
                      <a:pt x="2200" y="173"/>
                    </a:lnTo>
                    <a:lnTo>
                      <a:pt x="2166" y="171"/>
                    </a:lnTo>
                    <a:lnTo>
                      <a:pt x="2139" y="169"/>
                    </a:lnTo>
                    <a:lnTo>
                      <a:pt x="2119" y="173"/>
                    </a:lnTo>
                    <a:lnTo>
                      <a:pt x="2102" y="176"/>
                    </a:lnTo>
                    <a:lnTo>
                      <a:pt x="2092" y="184"/>
                    </a:lnTo>
                    <a:lnTo>
                      <a:pt x="2084" y="193"/>
                    </a:lnTo>
                    <a:lnTo>
                      <a:pt x="2079" y="205"/>
                    </a:lnTo>
                    <a:lnTo>
                      <a:pt x="2077" y="220"/>
                    </a:lnTo>
                    <a:lnTo>
                      <a:pt x="2075" y="236"/>
                    </a:lnTo>
                    <a:lnTo>
                      <a:pt x="2075" y="254"/>
                    </a:lnTo>
                    <a:lnTo>
                      <a:pt x="2075" y="272"/>
                    </a:lnTo>
                    <a:lnTo>
                      <a:pt x="2075" y="301"/>
                    </a:lnTo>
                    <a:lnTo>
                      <a:pt x="2073" y="342"/>
                    </a:lnTo>
                    <a:lnTo>
                      <a:pt x="2073" y="395"/>
                    </a:lnTo>
                    <a:lnTo>
                      <a:pt x="2073" y="456"/>
                    </a:lnTo>
                    <a:lnTo>
                      <a:pt x="2072" y="525"/>
                    </a:lnTo>
                    <a:lnTo>
                      <a:pt x="2072" y="600"/>
                    </a:lnTo>
                    <a:lnTo>
                      <a:pt x="2072" y="682"/>
                    </a:lnTo>
                    <a:lnTo>
                      <a:pt x="2070" y="766"/>
                    </a:lnTo>
                    <a:lnTo>
                      <a:pt x="2070" y="857"/>
                    </a:lnTo>
                    <a:lnTo>
                      <a:pt x="2068" y="949"/>
                    </a:lnTo>
                    <a:lnTo>
                      <a:pt x="2068" y="1041"/>
                    </a:lnTo>
                    <a:lnTo>
                      <a:pt x="2066" y="1135"/>
                    </a:lnTo>
                    <a:lnTo>
                      <a:pt x="2066" y="1227"/>
                    </a:lnTo>
                    <a:lnTo>
                      <a:pt x="2066" y="1317"/>
                    </a:lnTo>
                    <a:lnTo>
                      <a:pt x="2064" y="1403"/>
                    </a:lnTo>
                    <a:lnTo>
                      <a:pt x="2064" y="1486"/>
                    </a:lnTo>
                    <a:lnTo>
                      <a:pt x="2064" y="1564"/>
                    </a:lnTo>
                    <a:lnTo>
                      <a:pt x="2063" y="1634"/>
                    </a:lnTo>
                    <a:lnTo>
                      <a:pt x="2063" y="1698"/>
                    </a:lnTo>
                    <a:lnTo>
                      <a:pt x="2063" y="1752"/>
                    </a:lnTo>
                    <a:lnTo>
                      <a:pt x="2063" y="1797"/>
                    </a:lnTo>
                    <a:lnTo>
                      <a:pt x="2063" y="1829"/>
                    </a:lnTo>
                    <a:lnTo>
                      <a:pt x="2064" y="1903"/>
                    </a:lnTo>
                    <a:lnTo>
                      <a:pt x="2066" y="1972"/>
                    </a:lnTo>
                    <a:lnTo>
                      <a:pt x="2073" y="2031"/>
                    </a:lnTo>
                    <a:lnTo>
                      <a:pt x="2082" y="2087"/>
                    </a:lnTo>
                    <a:lnTo>
                      <a:pt x="2097" y="2136"/>
                    </a:lnTo>
                    <a:lnTo>
                      <a:pt x="2115" y="2179"/>
                    </a:lnTo>
                    <a:lnTo>
                      <a:pt x="2139" y="2217"/>
                    </a:lnTo>
                    <a:lnTo>
                      <a:pt x="2167" y="2250"/>
                    </a:lnTo>
                    <a:lnTo>
                      <a:pt x="2202" y="2277"/>
                    </a:lnTo>
                    <a:lnTo>
                      <a:pt x="2243" y="2298"/>
                    </a:lnTo>
                    <a:lnTo>
                      <a:pt x="2290" y="2316"/>
                    </a:lnTo>
                    <a:lnTo>
                      <a:pt x="2346" y="2331"/>
                    </a:lnTo>
                    <a:lnTo>
                      <a:pt x="2410" y="2340"/>
                    </a:lnTo>
                    <a:lnTo>
                      <a:pt x="2482" y="2345"/>
                    </a:lnTo>
                    <a:lnTo>
                      <a:pt x="2563" y="2347"/>
                    </a:lnTo>
                    <a:lnTo>
                      <a:pt x="2609" y="2345"/>
                    </a:lnTo>
                    <a:lnTo>
                      <a:pt x="2663" y="2345"/>
                    </a:lnTo>
                    <a:lnTo>
                      <a:pt x="2724" y="2344"/>
                    </a:lnTo>
                    <a:lnTo>
                      <a:pt x="2788" y="2340"/>
                    </a:lnTo>
                    <a:lnTo>
                      <a:pt x="2851" y="2338"/>
                    </a:lnTo>
                    <a:lnTo>
                      <a:pt x="2907" y="2334"/>
                    </a:lnTo>
                    <a:lnTo>
                      <a:pt x="2956" y="2331"/>
                    </a:lnTo>
                    <a:lnTo>
                      <a:pt x="2990" y="2327"/>
                    </a:lnTo>
                    <a:lnTo>
                      <a:pt x="3015" y="2324"/>
                    </a:lnTo>
                    <a:lnTo>
                      <a:pt x="3032" y="2316"/>
                    </a:lnTo>
                    <a:lnTo>
                      <a:pt x="3042" y="2306"/>
                    </a:lnTo>
                    <a:lnTo>
                      <a:pt x="3050" y="2286"/>
                    </a:lnTo>
                    <a:lnTo>
                      <a:pt x="3053" y="2261"/>
                    </a:lnTo>
                    <a:lnTo>
                      <a:pt x="3057" y="2223"/>
                    </a:lnTo>
                    <a:lnTo>
                      <a:pt x="3059" y="2192"/>
                    </a:lnTo>
                    <a:lnTo>
                      <a:pt x="3059" y="2170"/>
                    </a:lnTo>
                    <a:lnTo>
                      <a:pt x="3052" y="2156"/>
                    </a:lnTo>
                    <a:lnTo>
                      <a:pt x="3039" y="2147"/>
                    </a:lnTo>
                    <a:lnTo>
                      <a:pt x="3015" y="2140"/>
                    </a:lnTo>
                    <a:close/>
                    <a:moveTo>
                      <a:pt x="1142" y="1963"/>
                    </a:moveTo>
                    <a:lnTo>
                      <a:pt x="1139" y="1984"/>
                    </a:lnTo>
                    <a:lnTo>
                      <a:pt x="1133" y="2001"/>
                    </a:lnTo>
                    <a:lnTo>
                      <a:pt x="1122" y="2013"/>
                    </a:lnTo>
                    <a:lnTo>
                      <a:pt x="1110" y="2021"/>
                    </a:lnTo>
                    <a:lnTo>
                      <a:pt x="1094" y="2024"/>
                    </a:lnTo>
                    <a:lnTo>
                      <a:pt x="1079" y="2028"/>
                    </a:lnTo>
                    <a:lnTo>
                      <a:pt x="1063" y="2030"/>
                    </a:lnTo>
                    <a:lnTo>
                      <a:pt x="1048" y="2031"/>
                    </a:lnTo>
                    <a:lnTo>
                      <a:pt x="1034" y="2031"/>
                    </a:lnTo>
                    <a:lnTo>
                      <a:pt x="1018" y="2033"/>
                    </a:lnTo>
                    <a:lnTo>
                      <a:pt x="996" y="2033"/>
                    </a:lnTo>
                    <a:lnTo>
                      <a:pt x="969" y="2033"/>
                    </a:lnTo>
                    <a:lnTo>
                      <a:pt x="933" y="2033"/>
                    </a:lnTo>
                    <a:lnTo>
                      <a:pt x="886" y="2033"/>
                    </a:lnTo>
                    <a:lnTo>
                      <a:pt x="844" y="2031"/>
                    </a:lnTo>
                    <a:lnTo>
                      <a:pt x="802" y="2030"/>
                    </a:lnTo>
                    <a:lnTo>
                      <a:pt x="763" y="2024"/>
                    </a:lnTo>
                    <a:lnTo>
                      <a:pt x="725" y="2015"/>
                    </a:lnTo>
                    <a:lnTo>
                      <a:pt x="690" y="2004"/>
                    </a:lnTo>
                    <a:lnTo>
                      <a:pt x="658" y="1988"/>
                    </a:lnTo>
                    <a:lnTo>
                      <a:pt x="627" y="1966"/>
                    </a:lnTo>
                    <a:lnTo>
                      <a:pt x="598" y="1941"/>
                    </a:lnTo>
                    <a:lnTo>
                      <a:pt x="573" y="1909"/>
                    </a:lnTo>
                    <a:lnTo>
                      <a:pt x="551" y="1871"/>
                    </a:lnTo>
                    <a:lnTo>
                      <a:pt x="531" y="1826"/>
                    </a:lnTo>
                    <a:lnTo>
                      <a:pt x="515" y="1772"/>
                    </a:lnTo>
                    <a:lnTo>
                      <a:pt x="502" y="1712"/>
                    </a:lnTo>
                    <a:lnTo>
                      <a:pt x="491" y="1642"/>
                    </a:lnTo>
                    <a:lnTo>
                      <a:pt x="486" y="1564"/>
                    </a:lnTo>
                    <a:lnTo>
                      <a:pt x="484" y="1476"/>
                    </a:lnTo>
                    <a:lnTo>
                      <a:pt x="486" y="1387"/>
                    </a:lnTo>
                    <a:lnTo>
                      <a:pt x="490" y="1308"/>
                    </a:lnTo>
                    <a:lnTo>
                      <a:pt x="497" y="1237"/>
                    </a:lnTo>
                    <a:lnTo>
                      <a:pt x="508" y="1176"/>
                    </a:lnTo>
                    <a:lnTo>
                      <a:pt x="520" y="1124"/>
                    </a:lnTo>
                    <a:lnTo>
                      <a:pt x="537" y="1079"/>
                    </a:lnTo>
                    <a:lnTo>
                      <a:pt x="555" y="1039"/>
                    </a:lnTo>
                    <a:lnTo>
                      <a:pt x="578" y="1006"/>
                    </a:lnTo>
                    <a:lnTo>
                      <a:pt x="604" y="979"/>
                    </a:lnTo>
                    <a:lnTo>
                      <a:pt x="632" y="958"/>
                    </a:lnTo>
                    <a:lnTo>
                      <a:pt x="665" y="942"/>
                    </a:lnTo>
                    <a:lnTo>
                      <a:pt x="699" y="929"/>
                    </a:lnTo>
                    <a:lnTo>
                      <a:pt x="739" y="920"/>
                    </a:lnTo>
                    <a:lnTo>
                      <a:pt x="783" y="914"/>
                    </a:lnTo>
                    <a:lnTo>
                      <a:pt x="830" y="913"/>
                    </a:lnTo>
                    <a:lnTo>
                      <a:pt x="878" y="911"/>
                    </a:lnTo>
                    <a:lnTo>
                      <a:pt x="886" y="911"/>
                    </a:lnTo>
                    <a:lnTo>
                      <a:pt x="904" y="911"/>
                    </a:lnTo>
                    <a:lnTo>
                      <a:pt x="929" y="911"/>
                    </a:lnTo>
                    <a:lnTo>
                      <a:pt x="962" y="913"/>
                    </a:lnTo>
                    <a:lnTo>
                      <a:pt x="996" y="914"/>
                    </a:lnTo>
                    <a:lnTo>
                      <a:pt x="1030" y="916"/>
                    </a:lnTo>
                    <a:lnTo>
                      <a:pt x="1063" y="920"/>
                    </a:lnTo>
                    <a:lnTo>
                      <a:pt x="1083" y="922"/>
                    </a:lnTo>
                    <a:lnTo>
                      <a:pt x="1101" y="927"/>
                    </a:lnTo>
                    <a:lnTo>
                      <a:pt x="1115" y="934"/>
                    </a:lnTo>
                    <a:lnTo>
                      <a:pt x="1128" y="945"/>
                    </a:lnTo>
                    <a:lnTo>
                      <a:pt x="1135" y="961"/>
                    </a:lnTo>
                    <a:lnTo>
                      <a:pt x="1139" y="981"/>
                    </a:lnTo>
                    <a:lnTo>
                      <a:pt x="1141" y="1061"/>
                    </a:lnTo>
                    <a:lnTo>
                      <a:pt x="1142" y="1153"/>
                    </a:lnTo>
                    <a:lnTo>
                      <a:pt x="1144" y="1252"/>
                    </a:lnTo>
                    <a:lnTo>
                      <a:pt x="1144" y="1362"/>
                    </a:lnTo>
                    <a:lnTo>
                      <a:pt x="1144" y="1476"/>
                    </a:lnTo>
                    <a:lnTo>
                      <a:pt x="1144" y="1595"/>
                    </a:lnTo>
                    <a:lnTo>
                      <a:pt x="1142" y="1717"/>
                    </a:lnTo>
                    <a:lnTo>
                      <a:pt x="1142" y="1840"/>
                    </a:lnTo>
                    <a:lnTo>
                      <a:pt x="1142" y="1963"/>
                    </a:lnTo>
                    <a:close/>
                    <a:moveTo>
                      <a:pt x="1918" y="2109"/>
                    </a:moveTo>
                    <a:lnTo>
                      <a:pt x="1876" y="2096"/>
                    </a:lnTo>
                    <a:lnTo>
                      <a:pt x="1837" y="2087"/>
                    </a:lnTo>
                    <a:lnTo>
                      <a:pt x="1799" y="2078"/>
                    </a:lnTo>
                    <a:lnTo>
                      <a:pt x="1766" y="2071"/>
                    </a:lnTo>
                    <a:lnTo>
                      <a:pt x="1737" y="2062"/>
                    </a:lnTo>
                    <a:lnTo>
                      <a:pt x="1712" y="2051"/>
                    </a:lnTo>
                    <a:lnTo>
                      <a:pt x="1690" y="2039"/>
                    </a:lnTo>
                    <a:lnTo>
                      <a:pt x="1672" y="2021"/>
                    </a:lnTo>
                    <a:lnTo>
                      <a:pt x="1658" y="1997"/>
                    </a:lnTo>
                    <a:lnTo>
                      <a:pt x="1649" y="1968"/>
                    </a:lnTo>
                    <a:lnTo>
                      <a:pt x="1643" y="1930"/>
                    </a:lnTo>
                    <a:lnTo>
                      <a:pt x="1643" y="1905"/>
                    </a:lnTo>
                    <a:lnTo>
                      <a:pt x="1641" y="1865"/>
                    </a:lnTo>
                    <a:lnTo>
                      <a:pt x="1640" y="1815"/>
                    </a:lnTo>
                    <a:lnTo>
                      <a:pt x="1640" y="1753"/>
                    </a:lnTo>
                    <a:lnTo>
                      <a:pt x="1640" y="1683"/>
                    </a:lnTo>
                    <a:lnTo>
                      <a:pt x="1638" y="1606"/>
                    </a:lnTo>
                    <a:lnTo>
                      <a:pt x="1638" y="1521"/>
                    </a:lnTo>
                    <a:lnTo>
                      <a:pt x="1638" y="1430"/>
                    </a:lnTo>
                    <a:lnTo>
                      <a:pt x="1638" y="1335"/>
                    </a:lnTo>
                    <a:lnTo>
                      <a:pt x="1638" y="1236"/>
                    </a:lnTo>
                    <a:lnTo>
                      <a:pt x="1638" y="1135"/>
                    </a:lnTo>
                    <a:lnTo>
                      <a:pt x="1636" y="1034"/>
                    </a:lnTo>
                    <a:lnTo>
                      <a:pt x="1636" y="932"/>
                    </a:lnTo>
                    <a:lnTo>
                      <a:pt x="1636" y="831"/>
                    </a:lnTo>
                    <a:lnTo>
                      <a:pt x="1636" y="734"/>
                    </a:lnTo>
                    <a:lnTo>
                      <a:pt x="1636" y="642"/>
                    </a:lnTo>
                    <a:lnTo>
                      <a:pt x="1634" y="552"/>
                    </a:lnTo>
                    <a:lnTo>
                      <a:pt x="1634" y="471"/>
                    </a:lnTo>
                    <a:lnTo>
                      <a:pt x="1634" y="395"/>
                    </a:lnTo>
                    <a:lnTo>
                      <a:pt x="1632" y="328"/>
                    </a:lnTo>
                    <a:lnTo>
                      <a:pt x="1632" y="270"/>
                    </a:lnTo>
                    <a:lnTo>
                      <a:pt x="1630" y="225"/>
                    </a:lnTo>
                    <a:lnTo>
                      <a:pt x="1630" y="191"/>
                    </a:lnTo>
                    <a:lnTo>
                      <a:pt x="1629" y="164"/>
                    </a:lnTo>
                    <a:lnTo>
                      <a:pt x="1627" y="140"/>
                    </a:lnTo>
                    <a:lnTo>
                      <a:pt x="1625" y="121"/>
                    </a:lnTo>
                    <a:lnTo>
                      <a:pt x="1621" y="104"/>
                    </a:lnTo>
                    <a:lnTo>
                      <a:pt x="1616" y="92"/>
                    </a:lnTo>
                    <a:lnTo>
                      <a:pt x="1603" y="79"/>
                    </a:lnTo>
                    <a:lnTo>
                      <a:pt x="1589" y="68"/>
                    </a:lnTo>
                    <a:lnTo>
                      <a:pt x="1565" y="59"/>
                    </a:lnTo>
                    <a:lnTo>
                      <a:pt x="1536" y="50"/>
                    </a:lnTo>
                    <a:lnTo>
                      <a:pt x="1498" y="41"/>
                    </a:lnTo>
                    <a:lnTo>
                      <a:pt x="1450" y="32"/>
                    </a:lnTo>
                    <a:lnTo>
                      <a:pt x="1392" y="21"/>
                    </a:lnTo>
                    <a:lnTo>
                      <a:pt x="1336" y="12"/>
                    </a:lnTo>
                    <a:lnTo>
                      <a:pt x="1289" y="5"/>
                    </a:lnTo>
                    <a:lnTo>
                      <a:pt x="1251" y="1"/>
                    </a:lnTo>
                    <a:lnTo>
                      <a:pt x="1222" y="0"/>
                    </a:lnTo>
                    <a:lnTo>
                      <a:pt x="1198" y="1"/>
                    </a:lnTo>
                    <a:lnTo>
                      <a:pt x="1180" y="7"/>
                    </a:lnTo>
                    <a:lnTo>
                      <a:pt x="1168" y="12"/>
                    </a:lnTo>
                    <a:lnTo>
                      <a:pt x="1160" y="21"/>
                    </a:lnTo>
                    <a:lnTo>
                      <a:pt x="1155" y="34"/>
                    </a:lnTo>
                    <a:lnTo>
                      <a:pt x="1153" y="47"/>
                    </a:lnTo>
                    <a:lnTo>
                      <a:pt x="1151" y="63"/>
                    </a:lnTo>
                    <a:lnTo>
                      <a:pt x="1151" y="81"/>
                    </a:lnTo>
                    <a:lnTo>
                      <a:pt x="1151" y="101"/>
                    </a:lnTo>
                    <a:lnTo>
                      <a:pt x="1150" y="135"/>
                    </a:lnTo>
                    <a:lnTo>
                      <a:pt x="1148" y="178"/>
                    </a:lnTo>
                    <a:lnTo>
                      <a:pt x="1148" y="229"/>
                    </a:lnTo>
                    <a:lnTo>
                      <a:pt x="1146" y="283"/>
                    </a:lnTo>
                    <a:lnTo>
                      <a:pt x="1146" y="337"/>
                    </a:lnTo>
                    <a:lnTo>
                      <a:pt x="1144" y="391"/>
                    </a:lnTo>
                    <a:lnTo>
                      <a:pt x="1144" y="442"/>
                    </a:lnTo>
                    <a:lnTo>
                      <a:pt x="1142" y="485"/>
                    </a:lnTo>
                    <a:lnTo>
                      <a:pt x="1142" y="519"/>
                    </a:lnTo>
                    <a:lnTo>
                      <a:pt x="1141" y="541"/>
                    </a:lnTo>
                    <a:lnTo>
                      <a:pt x="1139" y="561"/>
                    </a:lnTo>
                    <a:lnTo>
                      <a:pt x="1133" y="575"/>
                    </a:lnTo>
                    <a:lnTo>
                      <a:pt x="1124" y="586"/>
                    </a:lnTo>
                    <a:lnTo>
                      <a:pt x="1110" y="590"/>
                    </a:lnTo>
                    <a:lnTo>
                      <a:pt x="1092" y="591"/>
                    </a:lnTo>
                    <a:lnTo>
                      <a:pt x="996" y="588"/>
                    </a:lnTo>
                    <a:lnTo>
                      <a:pt x="898" y="584"/>
                    </a:lnTo>
                    <a:lnTo>
                      <a:pt x="804" y="582"/>
                    </a:lnTo>
                    <a:lnTo>
                      <a:pt x="719" y="582"/>
                    </a:lnTo>
                    <a:lnTo>
                      <a:pt x="678" y="582"/>
                    </a:lnTo>
                    <a:lnTo>
                      <a:pt x="634" y="584"/>
                    </a:lnTo>
                    <a:lnTo>
                      <a:pt x="591" y="590"/>
                    </a:lnTo>
                    <a:lnTo>
                      <a:pt x="548" y="595"/>
                    </a:lnTo>
                    <a:lnTo>
                      <a:pt x="502" y="604"/>
                    </a:lnTo>
                    <a:lnTo>
                      <a:pt x="459" y="617"/>
                    </a:lnTo>
                    <a:lnTo>
                      <a:pt x="414" y="633"/>
                    </a:lnTo>
                    <a:lnTo>
                      <a:pt x="370" y="651"/>
                    </a:lnTo>
                    <a:lnTo>
                      <a:pt x="329" y="674"/>
                    </a:lnTo>
                    <a:lnTo>
                      <a:pt x="287" y="702"/>
                    </a:lnTo>
                    <a:lnTo>
                      <a:pt x="247" y="734"/>
                    </a:lnTo>
                    <a:lnTo>
                      <a:pt x="209" y="772"/>
                    </a:lnTo>
                    <a:lnTo>
                      <a:pt x="173" y="813"/>
                    </a:lnTo>
                    <a:lnTo>
                      <a:pt x="141" y="862"/>
                    </a:lnTo>
                    <a:lnTo>
                      <a:pt x="110" y="916"/>
                    </a:lnTo>
                    <a:lnTo>
                      <a:pt x="83" y="978"/>
                    </a:lnTo>
                    <a:lnTo>
                      <a:pt x="58" y="1044"/>
                    </a:lnTo>
                    <a:lnTo>
                      <a:pt x="38" y="1120"/>
                    </a:lnTo>
                    <a:lnTo>
                      <a:pt x="21" y="1203"/>
                    </a:lnTo>
                    <a:lnTo>
                      <a:pt x="9" y="1293"/>
                    </a:lnTo>
                    <a:lnTo>
                      <a:pt x="1" y="1391"/>
                    </a:lnTo>
                    <a:lnTo>
                      <a:pt x="0" y="1499"/>
                    </a:lnTo>
                    <a:lnTo>
                      <a:pt x="1" y="1598"/>
                    </a:lnTo>
                    <a:lnTo>
                      <a:pt x="9" y="1692"/>
                    </a:lnTo>
                    <a:lnTo>
                      <a:pt x="21" y="1775"/>
                    </a:lnTo>
                    <a:lnTo>
                      <a:pt x="38" y="1853"/>
                    </a:lnTo>
                    <a:lnTo>
                      <a:pt x="56" y="1921"/>
                    </a:lnTo>
                    <a:lnTo>
                      <a:pt x="79" y="1983"/>
                    </a:lnTo>
                    <a:lnTo>
                      <a:pt x="106" y="2039"/>
                    </a:lnTo>
                    <a:lnTo>
                      <a:pt x="135" y="2087"/>
                    </a:lnTo>
                    <a:lnTo>
                      <a:pt x="166" y="2131"/>
                    </a:lnTo>
                    <a:lnTo>
                      <a:pt x="200" y="2168"/>
                    </a:lnTo>
                    <a:lnTo>
                      <a:pt x="235" y="2201"/>
                    </a:lnTo>
                    <a:lnTo>
                      <a:pt x="271" y="2230"/>
                    </a:lnTo>
                    <a:lnTo>
                      <a:pt x="309" y="2253"/>
                    </a:lnTo>
                    <a:lnTo>
                      <a:pt x="347" y="2273"/>
                    </a:lnTo>
                    <a:lnTo>
                      <a:pt x="385" y="2289"/>
                    </a:lnTo>
                    <a:lnTo>
                      <a:pt x="425" y="2304"/>
                    </a:lnTo>
                    <a:lnTo>
                      <a:pt x="463" y="2313"/>
                    </a:lnTo>
                    <a:lnTo>
                      <a:pt x="499" y="2322"/>
                    </a:lnTo>
                    <a:lnTo>
                      <a:pt x="535" y="2327"/>
                    </a:lnTo>
                    <a:lnTo>
                      <a:pt x="569" y="2333"/>
                    </a:lnTo>
                    <a:lnTo>
                      <a:pt x="604" y="2334"/>
                    </a:lnTo>
                    <a:lnTo>
                      <a:pt x="634" y="2336"/>
                    </a:lnTo>
                    <a:lnTo>
                      <a:pt x="661" y="2338"/>
                    </a:lnTo>
                    <a:lnTo>
                      <a:pt x="687" y="2340"/>
                    </a:lnTo>
                    <a:lnTo>
                      <a:pt x="719" y="2342"/>
                    </a:lnTo>
                    <a:lnTo>
                      <a:pt x="766" y="2344"/>
                    </a:lnTo>
                    <a:lnTo>
                      <a:pt x="822" y="2345"/>
                    </a:lnTo>
                    <a:lnTo>
                      <a:pt x="889" y="2347"/>
                    </a:lnTo>
                    <a:lnTo>
                      <a:pt x="963" y="2347"/>
                    </a:lnTo>
                    <a:lnTo>
                      <a:pt x="1045" y="2349"/>
                    </a:lnTo>
                    <a:lnTo>
                      <a:pt x="1133" y="2349"/>
                    </a:lnTo>
                    <a:lnTo>
                      <a:pt x="1225" y="2349"/>
                    </a:lnTo>
                    <a:lnTo>
                      <a:pt x="1321" y="2349"/>
                    </a:lnTo>
                    <a:lnTo>
                      <a:pt x="1419" y="2349"/>
                    </a:lnTo>
                    <a:lnTo>
                      <a:pt x="1518" y="2347"/>
                    </a:lnTo>
                    <a:lnTo>
                      <a:pt x="1616" y="2345"/>
                    </a:lnTo>
                    <a:lnTo>
                      <a:pt x="1712" y="2344"/>
                    </a:lnTo>
                    <a:lnTo>
                      <a:pt x="1804" y="2340"/>
                    </a:lnTo>
                    <a:lnTo>
                      <a:pt x="1893" y="2336"/>
                    </a:lnTo>
                    <a:lnTo>
                      <a:pt x="1911" y="2333"/>
                    </a:lnTo>
                    <a:lnTo>
                      <a:pt x="1923" y="2324"/>
                    </a:lnTo>
                    <a:lnTo>
                      <a:pt x="1931" y="2311"/>
                    </a:lnTo>
                    <a:lnTo>
                      <a:pt x="1936" y="2297"/>
                    </a:lnTo>
                    <a:lnTo>
                      <a:pt x="1938" y="2280"/>
                    </a:lnTo>
                    <a:lnTo>
                      <a:pt x="1940" y="2259"/>
                    </a:lnTo>
                    <a:lnTo>
                      <a:pt x="1941" y="2233"/>
                    </a:lnTo>
                    <a:lnTo>
                      <a:pt x="1943" y="2206"/>
                    </a:lnTo>
                    <a:lnTo>
                      <a:pt x="1945" y="2181"/>
                    </a:lnTo>
                    <a:lnTo>
                      <a:pt x="1947" y="2161"/>
                    </a:lnTo>
                    <a:lnTo>
                      <a:pt x="1947" y="2147"/>
                    </a:lnTo>
                    <a:lnTo>
                      <a:pt x="1945" y="2134"/>
                    </a:lnTo>
                    <a:lnTo>
                      <a:pt x="1941" y="2123"/>
                    </a:lnTo>
                    <a:lnTo>
                      <a:pt x="1932" y="2116"/>
                    </a:lnTo>
                    <a:lnTo>
                      <a:pt x="1918" y="2109"/>
                    </a:lnTo>
                    <a:close/>
                  </a:path>
                </a:pathLst>
              </a:custGeom>
              <a:solidFill>
                <a:srgbClr val="990033"/>
              </a:solidFill>
              <a:ln>
                <a:noFill/>
              </a:ln>
              <a:extLst>
                <a:ext uri="{91240B29-F687-4F45-9708-019B960494DF}">
                  <a14:hiddenLine xmlns:a14="http://schemas.microsoft.com/office/drawing/2010/main" w="0">
                    <a:solidFill>
                      <a:srgbClr val="7B0014"/>
                    </a:solidFill>
                    <a:round/>
                    <a:headEnd/>
                    <a:tailEnd/>
                  </a14:hiddenLine>
                </a:ext>
              </a:extLst>
            </p:spPr>
            <p:txBody>
              <a:bodyPr rot="0" vert="horz" wrap="square" lIns="91440" tIns="45720" rIns="91440" bIns="45720" anchor="t" anchorCtr="0" upright="1">
                <a:noAutofit/>
              </a:bodyPr>
              <a:lstStyle/>
              <a:p>
                <a:endParaRPr lang="da-DK"/>
              </a:p>
            </p:txBody>
          </p:sp>
          <p:sp>
            <p:nvSpPr>
              <p:cNvPr id="13" name="Freeform 5">
                <a:extLst>
                  <a:ext uri="{FF2B5EF4-FFF2-40B4-BE49-F238E27FC236}">
                    <a16:creationId xmlns:a16="http://schemas.microsoft.com/office/drawing/2014/main" id="{F66D0059-18E8-43EB-8777-D85BDC51203D}"/>
                  </a:ext>
                </a:extLst>
              </p:cNvPr>
              <p:cNvSpPr>
                <a:spLocks noChangeAspect="1"/>
              </p:cNvSpPr>
              <p:nvPr userDrawn="1"/>
            </p:nvSpPr>
            <p:spPr bwMode="auto">
              <a:xfrm>
                <a:off x="2718" y="10019"/>
                <a:ext cx="258" cy="444"/>
              </a:xfrm>
              <a:custGeom>
                <a:avLst/>
                <a:gdLst>
                  <a:gd name="T0" fmla="*/ 202 w 258"/>
                  <a:gd name="T1" fmla="*/ 59 h 444"/>
                  <a:gd name="T2" fmla="*/ 157 w 258"/>
                  <a:gd name="T3" fmla="*/ 61 h 444"/>
                  <a:gd name="T4" fmla="*/ 121 w 258"/>
                  <a:gd name="T5" fmla="*/ 67 h 444"/>
                  <a:gd name="T6" fmla="*/ 92 w 258"/>
                  <a:gd name="T7" fmla="*/ 74 h 444"/>
                  <a:gd name="T8" fmla="*/ 68 w 258"/>
                  <a:gd name="T9" fmla="*/ 83 h 444"/>
                  <a:gd name="T10" fmla="*/ 68 w 258"/>
                  <a:gd name="T11" fmla="*/ 444 h 444"/>
                  <a:gd name="T12" fmla="*/ 0 w 258"/>
                  <a:gd name="T13" fmla="*/ 444 h 444"/>
                  <a:gd name="T14" fmla="*/ 0 w 258"/>
                  <a:gd name="T15" fmla="*/ 5 h 444"/>
                  <a:gd name="T16" fmla="*/ 63 w 258"/>
                  <a:gd name="T17" fmla="*/ 5 h 444"/>
                  <a:gd name="T18" fmla="*/ 66 w 258"/>
                  <a:gd name="T19" fmla="*/ 43 h 444"/>
                  <a:gd name="T20" fmla="*/ 94 w 258"/>
                  <a:gd name="T21" fmla="*/ 25 h 444"/>
                  <a:gd name="T22" fmla="*/ 126 w 258"/>
                  <a:gd name="T23" fmla="*/ 12 h 444"/>
                  <a:gd name="T24" fmla="*/ 160 w 258"/>
                  <a:gd name="T25" fmla="*/ 3 h 444"/>
                  <a:gd name="T26" fmla="*/ 193 w 258"/>
                  <a:gd name="T27" fmla="*/ 0 h 444"/>
                  <a:gd name="T28" fmla="*/ 211 w 258"/>
                  <a:gd name="T29" fmla="*/ 0 h 444"/>
                  <a:gd name="T30" fmla="*/ 235 w 258"/>
                  <a:gd name="T31" fmla="*/ 0 h 444"/>
                  <a:gd name="T32" fmla="*/ 258 w 258"/>
                  <a:gd name="T33" fmla="*/ 3 h 444"/>
                  <a:gd name="T34" fmla="*/ 258 w 258"/>
                  <a:gd name="T35" fmla="*/ 59 h 444"/>
                  <a:gd name="T36" fmla="*/ 202 w 258"/>
                  <a:gd name="T37" fmla="*/ 5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8" h="444">
                    <a:moveTo>
                      <a:pt x="202" y="59"/>
                    </a:moveTo>
                    <a:lnTo>
                      <a:pt x="157" y="61"/>
                    </a:lnTo>
                    <a:lnTo>
                      <a:pt x="121" y="67"/>
                    </a:lnTo>
                    <a:lnTo>
                      <a:pt x="92" y="74"/>
                    </a:lnTo>
                    <a:lnTo>
                      <a:pt x="68" y="83"/>
                    </a:lnTo>
                    <a:lnTo>
                      <a:pt x="68" y="444"/>
                    </a:lnTo>
                    <a:lnTo>
                      <a:pt x="0" y="444"/>
                    </a:lnTo>
                    <a:lnTo>
                      <a:pt x="0" y="5"/>
                    </a:lnTo>
                    <a:lnTo>
                      <a:pt x="63" y="5"/>
                    </a:lnTo>
                    <a:lnTo>
                      <a:pt x="66" y="43"/>
                    </a:lnTo>
                    <a:lnTo>
                      <a:pt x="94" y="25"/>
                    </a:lnTo>
                    <a:lnTo>
                      <a:pt x="126" y="12"/>
                    </a:lnTo>
                    <a:lnTo>
                      <a:pt x="160" y="3"/>
                    </a:lnTo>
                    <a:lnTo>
                      <a:pt x="193" y="0"/>
                    </a:lnTo>
                    <a:lnTo>
                      <a:pt x="211" y="0"/>
                    </a:lnTo>
                    <a:lnTo>
                      <a:pt x="235" y="0"/>
                    </a:lnTo>
                    <a:lnTo>
                      <a:pt x="258" y="3"/>
                    </a:lnTo>
                    <a:lnTo>
                      <a:pt x="258" y="59"/>
                    </a:lnTo>
                    <a:lnTo>
                      <a:pt x="202" y="59"/>
                    </a:lnTo>
                    <a:close/>
                  </a:path>
                </a:pathLst>
              </a:custGeom>
              <a:solidFill>
                <a:srgbClr val="84715E"/>
              </a:solidFill>
              <a:ln>
                <a:noFill/>
              </a:ln>
              <a:extLst>
                <a:ext uri="{91240B29-F687-4F45-9708-019B960494DF}">
                  <a14:hiddenLine xmlns:a14="http://schemas.microsoft.com/office/drawing/2010/main" w="0">
                    <a:solidFill>
                      <a:srgbClr val="575541"/>
                    </a:solidFill>
                    <a:round/>
                    <a:headEnd/>
                    <a:tailEnd/>
                  </a14:hiddenLine>
                </a:ext>
              </a:extLst>
            </p:spPr>
            <p:txBody>
              <a:bodyPr rot="0" vert="horz" wrap="square" lIns="91440" tIns="45720" rIns="91440" bIns="45720" anchor="t" anchorCtr="0" upright="1">
                <a:noAutofit/>
              </a:bodyPr>
              <a:lstStyle/>
              <a:p>
                <a:endParaRPr lang="da-DK"/>
              </a:p>
            </p:txBody>
          </p:sp>
          <p:sp>
            <p:nvSpPr>
              <p:cNvPr id="14" name="Freeform 6">
                <a:extLst>
                  <a:ext uri="{FF2B5EF4-FFF2-40B4-BE49-F238E27FC236}">
                    <a16:creationId xmlns:a16="http://schemas.microsoft.com/office/drawing/2014/main" id="{3F77304A-BB89-4996-9C00-17CB62483B4C}"/>
                  </a:ext>
                </a:extLst>
              </p:cNvPr>
              <p:cNvSpPr>
                <a:spLocks noChangeAspect="1" noEditPoints="1"/>
              </p:cNvSpPr>
              <p:nvPr userDrawn="1"/>
            </p:nvSpPr>
            <p:spPr bwMode="auto">
              <a:xfrm>
                <a:off x="3028" y="10015"/>
                <a:ext cx="367" cy="459"/>
              </a:xfrm>
              <a:custGeom>
                <a:avLst/>
                <a:gdLst>
                  <a:gd name="T0" fmla="*/ 308 w 367"/>
                  <a:gd name="T1" fmla="*/ 240 h 459"/>
                  <a:gd name="T2" fmla="*/ 67 w 367"/>
                  <a:gd name="T3" fmla="*/ 240 h 459"/>
                  <a:gd name="T4" fmla="*/ 67 w 367"/>
                  <a:gd name="T5" fmla="*/ 320 h 459"/>
                  <a:gd name="T6" fmla="*/ 69 w 367"/>
                  <a:gd name="T7" fmla="*/ 345 h 459"/>
                  <a:gd name="T8" fmla="*/ 75 w 367"/>
                  <a:gd name="T9" fmla="*/ 365 h 459"/>
                  <a:gd name="T10" fmla="*/ 85 w 367"/>
                  <a:gd name="T11" fmla="*/ 381 h 459"/>
                  <a:gd name="T12" fmla="*/ 102 w 367"/>
                  <a:gd name="T13" fmla="*/ 392 h 459"/>
                  <a:gd name="T14" fmla="*/ 125 w 367"/>
                  <a:gd name="T15" fmla="*/ 399 h 459"/>
                  <a:gd name="T16" fmla="*/ 154 w 367"/>
                  <a:gd name="T17" fmla="*/ 401 h 459"/>
                  <a:gd name="T18" fmla="*/ 355 w 367"/>
                  <a:gd name="T19" fmla="*/ 401 h 459"/>
                  <a:gd name="T20" fmla="*/ 355 w 367"/>
                  <a:gd name="T21" fmla="*/ 433 h 459"/>
                  <a:gd name="T22" fmla="*/ 339 w 367"/>
                  <a:gd name="T23" fmla="*/ 444 h 459"/>
                  <a:gd name="T24" fmla="*/ 317 w 367"/>
                  <a:gd name="T25" fmla="*/ 451 h 459"/>
                  <a:gd name="T26" fmla="*/ 293 w 367"/>
                  <a:gd name="T27" fmla="*/ 457 h 459"/>
                  <a:gd name="T28" fmla="*/ 266 w 367"/>
                  <a:gd name="T29" fmla="*/ 459 h 459"/>
                  <a:gd name="T30" fmla="*/ 152 w 367"/>
                  <a:gd name="T31" fmla="*/ 459 h 459"/>
                  <a:gd name="T32" fmla="*/ 123 w 367"/>
                  <a:gd name="T33" fmla="*/ 457 h 459"/>
                  <a:gd name="T34" fmla="*/ 94 w 367"/>
                  <a:gd name="T35" fmla="*/ 451 h 459"/>
                  <a:gd name="T36" fmla="*/ 69 w 367"/>
                  <a:gd name="T37" fmla="*/ 441 h 459"/>
                  <a:gd name="T38" fmla="*/ 46 w 367"/>
                  <a:gd name="T39" fmla="*/ 426 h 459"/>
                  <a:gd name="T40" fmla="*/ 28 w 367"/>
                  <a:gd name="T41" fmla="*/ 408 h 459"/>
                  <a:gd name="T42" fmla="*/ 13 w 367"/>
                  <a:gd name="T43" fmla="*/ 383 h 459"/>
                  <a:gd name="T44" fmla="*/ 2 w 367"/>
                  <a:gd name="T45" fmla="*/ 352 h 459"/>
                  <a:gd name="T46" fmla="*/ 0 w 367"/>
                  <a:gd name="T47" fmla="*/ 316 h 459"/>
                  <a:gd name="T48" fmla="*/ 0 w 367"/>
                  <a:gd name="T49" fmla="*/ 152 h 459"/>
                  <a:gd name="T50" fmla="*/ 2 w 367"/>
                  <a:gd name="T51" fmla="*/ 114 h 459"/>
                  <a:gd name="T52" fmla="*/ 10 w 367"/>
                  <a:gd name="T53" fmla="*/ 83 h 459"/>
                  <a:gd name="T54" fmla="*/ 22 w 367"/>
                  <a:gd name="T55" fmla="*/ 58 h 459"/>
                  <a:gd name="T56" fmla="*/ 38 w 367"/>
                  <a:gd name="T57" fmla="*/ 38 h 459"/>
                  <a:gd name="T58" fmla="*/ 60 w 367"/>
                  <a:gd name="T59" fmla="*/ 24 h 459"/>
                  <a:gd name="T60" fmla="*/ 84 w 367"/>
                  <a:gd name="T61" fmla="*/ 13 h 459"/>
                  <a:gd name="T62" fmla="*/ 109 w 367"/>
                  <a:gd name="T63" fmla="*/ 6 h 459"/>
                  <a:gd name="T64" fmla="*/ 138 w 367"/>
                  <a:gd name="T65" fmla="*/ 2 h 459"/>
                  <a:gd name="T66" fmla="*/ 169 w 367"/>
                  <a:gd name="T67" fmla="*/ 0 h 459"/>
                  <a:gd name="T68" fmla="*/ 208 w 367"/>
                  <a:gd name="T69" fmla="*/ 0 h 459"/>
                  <a:gd name="T70" fmla="*/ 236 w 367"/>
                  <a:gd name="T71" fmla="*/ 0 h 459"/>
                  <a:gd name="T72" fmla="*/ 263 w 367"/>
                  <a:gd name="T73" fmla="*/ 4 h 459"/>
                  <a:gd name="T74" fmla="*/ 288 w 367"/>
                  <a:gd name="T75" fmla="*/ 11 h 459"/>
                  <a:gd name="T76" fmla="*/ 310 w 367"/>
                  <a:gd name="T77" fmla="*/ 22 h 459"/>
                  <a:gd name="T78" fmla="*/ 330 w 367"/>
                  <a:gd name="T79" fmla="*/ 35 h 459"/>
                  <a:gd name="T80" fmla="*/ 346 w 367"/>
                  <a:gd name="T81" fmla="*/ 54 h 459"/>
                  <a:gd name="T82" fmla="*/ 357 w 367"/>
                  <a:gd name="T83" fmla="*/ 78 h 459"/>
                  <a:gd name="T84" fmla="*/ 366 w 367"/>
                  <a:gd name="T85" fmla="*/ 107 h 459"/>
                  <a:gd name="T86" fmla="*/ 367 w 367"/>
                  <a:gd name="T87" fmla="*/ 143 h 459"/>
                  <a:gd name="T88" fmla="*/ 367 w 367"/>
                  <a:gd name="T89" fmla="*/ 231 h 459"/>
                  <a:gd name="T90" fmla="*/ 308 w 367"/>
                  <a:gd name="T91" fmla="*/ 240 h 459"/>
                  <a:gd name="T92" fmla="*/ 302 w 367"/>
                  <a:gd name="T93" fmla="*/ 128 h 459"/>
                  <a:gd name="T94" fmla="*/ 299 w 367"/>
                  <a:gd name="T95" fmla="*/ 103 h 459"/>
                  <a:gd name="T96" fmla="*/ 292 w 367"/>
                  <a:gd name="T97" fmla="*/ 83 h 459"/>
                  <a:gd name="T98" fmla="*/ 279 w 367"/>
                  <a:gd name="T99" fmla="*/ 71 h 459"/>
                  <a:gd name="T100" fmla="*/ 263 w 367"/>
                  <a:gd name="T101" fmla="*/ 62 h 459"/>
                  <a:gd name="T102" fmla="*/ 241 w 367"/>
                  <a:gd name="T103" fmla="*/ 56 h 459"/>
                  <a:gd name="T104" fmla="*/ 216 w 367"/>
                  <a:gd name="T105" fmla="*/ 56 h 459"/>
                  <a:gd name="T106" fmla="*/ 154 w 367"/>
                  <a:gd name="T107" fmla="*/ 56 h 459"/>
                  <a:gd name="T108" fmla="*/ 125 w 367"/>
                  <a:gd name="T109" fmla="*/ 58 h 459"/>
                  <a:gd name="T110" fmla="*/ 104 w 367"/>
                  <a:gd name="T111" fmla="*/ 65 h 459"/>
                  <a:gd name="T112" fmla="*/ 87 w 367"/>
                  <a:gd name="T113" fmla="*/ 76 h 459"/>
                  <a:gd name="T114" fmla="*/ 76 w 367"/>
                  <a:gd name="T115" fmla="*/ 92 h 459"/>
                  <a:gd name="T116" fmla="*/ 69 w 367"/>
                  <a:gd name="T117" fmla="*/ 114 h 459"/>
                  <a:gd name="T118" fmla="*/ 67 w 367"/>
                  <a:gd name="T119" fmla="*/ 137 h 459"/>
                  <a:gd name="T120" fmla="*/ 67 w 367"/>
                  <a:gd name="T121" fmla="*/ 190 h 459"/>
                  <a:gd name="T122" fmla="*/ 302 w 367"/>
                  <a:gd name="T123" fmla="*/ 190 h 459"/>
                  <a:gd name="T124" fmla="*/ 302 w 367"/>
                  <a:gd name="T125" fmla="*/ 128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7" h="459">
                    <a:moveTo>
                      <a:pt x="308" y="240"/>
                    </a:moveTo>
                    <a:lnTo>
                      <a:pt x="67" y="240"/>
                    </a:lnTo>
                    <a:lnTo>
                      <a:pt x="67" y="320"/>
                    </a:lnTo>
                    <a:lnTo>
                      <a:pt x="69" y="345"/>
                    </a:lnTo>
                    <a:lnTo>
                      <a:pt x="75" y="365"/>
                    </a:lnTo>
                    <a:lnTo>
                      <a:pt x="85" y="381"/>
                    </a:lnTo>
                    <a:lnTo>
                      <a:pt x="102" y="392"/>
                    </a:lnTo>
                    <a:lnTo>
                      <a:pt x="125" y="399"/>
                    </a:lnTo>
                    <a:lnTo>
                      <a:pt x="154" y="401"/>
                    </a:lnTo>
                    <a:lnTo>
                      <a:pt x="355" y="401"/>
                    </a:lnTo>
                    <a:lnTo>
                      <a:pt x="355" y="433"/>
                    </a:lnTo>
                    <a:lnTo>
                      <a:pt x="339" y="444"/>
                    </a:lnTo>
                    <a:lnTo>
                      <a:pt x="317" y="451"/>
                    </a:lnTo>
                    <a:lnTo>
                      <a:pt x="293" y="457"/>
                    </a:lnTo>
                    <a:lnTo>
                      <a:pt x="266" y="459"/>
                    </a:lnTo>
                    <a:lnTo>
                      <a:pt x="152" y="459"/>
                    </a:lnTo>
                    <a:lnTo>
                      <a:pt x="123" y="457"/>
                    </a:lnTo>
                    <a:lnTo>
                      <a:pt x="94" y="451"/>
                    </a:lnTo>
                    <a:lnTo>
                      <a:pt x="69" y="441"/>
                    </a:lnTo>
                    <a:lnTo>
                      <a:pt x="46" y="426"/>
                    </a:lnTo>
                    <a:lnTo>
                      <a:pt x="28" y="408"/>
                    </a:lnTo>
                    <a:lnTo>
                      <a:pt x="13" y="383"/>
                    </a:lnTo>
                    <a:lnTo>
                      <a:pt x="2" y="352"/>
                    </a:lnTo>
                    <a:lnTo>
                      <a:pt x="0" y="316"/>
                    </a:lnTo>
                    <a:lnTo>
                      <a:pt x="0" y="152"/>
                    </a:lnTo>
                    <a:lnTo>
                      <a:pt x="2" y="114"/>
                    </a:lnTo>
                    <a:lnTo>
                      <a:pt x="10" y="83"/>
                    </a:lnTo>
                    <a:lnTo>
                      <a:pt x="22" y="58"/>
                    </a:lnTo>
                    <a:lnTo>
                      <a:pt x="38" y="38"/>
                    </a:lnTo>
                    <a:lnTo>
                      <a:pt x="60" y="24"/>
                    </a:lnTo>
                    <a:lnTo>
                      <a:pt x="84" y="13"/>
                    </a:lnTo>
                    <a:lnTo>
                      <a:pt x="109" y="6"/>
                    </a:lnTo>
                    <a:lnTo>
                      <a:pt x="138" y="2"/>
                    </a:lnTo>
                    <a:lnTo>
                      <a:pt x="169" y="0"/>
                    </a:lnTo>
                    <a:lnTo>
                      <a:pt x="208" y="0"/>
                    </a:lnTo>
                    <a:lnTo>
                      <a:pt x="236" y="0"/>
                    </a:lnTo>
                    <a:lnTo>
                      <a:pt x="263" y="4"/>
                    </a:lnTo>
                    <a:lnTo>
                      <a:pt x="288" y="11"/>
                    </a:lnTo>
                    <a:lnTo>
                      <a:pt x="310" y="22"/>
                    </a:lnTo>
                    <a:lnTo>
                      <a:pt x="330" y="35"/>
                    </a:lnTo>
                    <a:lnTo>
                      <a:pt x="346" y="54"/>
                    </a:lnTo>
                    <a:lnTo>
                      <a:pt x="357" y="78"/>
                    </a:lnTo>
                    <a:lnTo>
                      <a:pt x="366" y="107"/>
                    </a:lnTo>
                    <a:lnTo>
                      <a:pt x="367" y="143"/>
                    </a:lnTo>
                    <a:lnTo>
                      <a:pt x="367" y="231"/>
                    </a:lnTo>
                    <a:lnTo>
                      <a:pt x="308" y="240"/>
                    </a:lnTo>
                    <a:close/>
                    <a:moveTo>
                      <a:pt x="302" y="128"/>
                    </a:moveTo>
                    <a:lnTo>
                      <a:pt x="299" y="103"/>
                    </a:lnTo>
                    <a:lnTo>
                      <a:pt x="292" y="83"/>
                    </a:lnTo>
                    <a:lnTo>
                      <a:pt x="279" y="71"/>
                    </a:lnTo>
                    <a:lnTo>
                      <a:pt x="263" y="62"/>
                    </a:lnTo>
                    <a:lnTo>
                      <a:pt x="241" y="56"/>
                    </a:lnTo>
                    <a:lnTo>
                      <a:pt x="216" y="56"/>
                    </a:lnTo>
                    <a:lnTo>
                      <a:pt x="154" y="56"/>
                    </a:lnTo>
                    <a:lnTo>
                      <a:pt x="125" y="58"/>
                    </a:lnTo>
                    <a:lnTo>
                      <a:pt x="104" y="65"/>
                    </a:lnTo>
                    <a:lnTo>
                      <a:pt x="87" y="76"/>
                    </a:lnTo>
                    <a:lnTo>
                      <a:pt x="76" y="92"/>
                    </a:lnTo>
                    <a:lnTo>
                      <a:pt x="69" y="114"/>
                    </a:lnTo>
                    <a:lnTo>
                      <a:pt x="67" y="137"/>
                    </a:lnTo>
                    <a:lnTo>
                      <a:pt x="67" y="190"/>
                    </a:lnTo>
                    <a:lnTo>
                      <a:pt x="302" y="190"/>
                    </a:lnTo>
                    <a:lnTo>
                      <a:pt x="302" y="128"/>
                    </a:lnTo>
                    <a:close/>
                  </a:path>
                </a:pathLst>
              </a:custGeom>
              <a:solidFill>
                <a:srgbClr val="84715E"/>
              </a:solidFill>
              <a:ln>
                <a:noFill/>
              </a:ln>
              <a:extLst>
                <a:ext uri="{91240B29-F687-4F45-9708-019B960494DF}">
                  <a14:hiddenLine xmlns:a14="http://schemas.microsoft.com/office/drawing/2010/main" w="0">
                    <a:solidFill>
                      <a:srgbClr val="575541"/>
                    </a:solidFill>
                    <a:round/>
                    <a:headEnd/>
                    <a:tailEnd/>
                  </a14:hiddenLine>
                </a:ext>
              </a:extLst>
            </p:spPr>
            <p:txBody>
              <a:bodyPr rot="0" vert="horz" wrap="square" lIns="91440" tIns="45720" rIns="91440" bIns="45720" anchor="t" anchorCtr="0" upright="1">
                <a:noAutofit/>
              </a:bodyPr>
              <a:lstStyle/>
              <a:p>
                <a:endParaRPr lang="da-DK"/>
              </a:p>
            </p:txBody>
          </p:sp>
          <p:sp>
            <p:nvSpPr>
              <p:cNvPr id="15" name="Freeform 7">
                <a:extLst>
                  <a:ext uri="{FF2B5EF4-FFF2-40B4-BE49-F238E27FC236}">
                    <a16:creationId xmlns:a16="http://schemas.microsoft.com/office/drawing/2014/main" id="{9B04A2C7-59A5-4A2B-AACA-BCC7F64E533E}"/>
                  </a:ext>
                </a:extLst>
              </p:cNvPr>
              <p:cNvSpPr>
                <a:spLocks noChangeAspect="1" noEditPoints="1"/>
              </p:cNvSpPr>
              <p:nvPr userDrawn="1"/>
            </p:nvSpPr>
            <p:spPr bwMode="auto">
              <a:xfrm>
                <a:off x="3509" y="10015"/>
                <a:ext cx="362" cy="634"/>
              </a:xfrm>
              <a:custGeom>
                <a:avLst/>
                <a:gdLst>
                  <a:gd name="T0" fmla="*/ 111 w 362"/>
                  <a:gd name="T1" fmla="*/ 634 h 634"/>
                  <a:gd name="T2" fmla="*/ 71 w 362"/>
                  <a:gd name="T3" fmla="*/ 632 h 634"/>
                  <a:gd name="T4" fmla="*/ 29 w 362"/>
                  <a:gd name="T5" fmla="*/ 623 h 634"/>
                  <a:gd name="T6" fmla="*/ 13 w 362"/>
                  <a:gd name="T7" fmla="*/ 574 h 634"/>
                  <a:gd name="T8" fmla="*/ 248 w 362"/>
                  <a:gd name="T9" fmla="*/ 570 h 634"/>
                  <a:gd name="T10" fmla="*/ 282 w 362"/>
                  <a:gd name="T11" fmla="*/ 545 h 634"/>
                  <a:gd name="T12" fmla="*/ 293 w 362"/>
                  <a:gd name="T13" fmla="*/ 495 h 634"/>
                  <a:gd name="T14" fmla="*/ 268 w 362"/>
                  <a:gd name="T15" fmla="*/ 417 h 634"/>
                  <a:gd name="T16" fmla="*/ 210 w 362"/>
                  <a:gd name="T17" fmla="*/ 437 h 634"/>
                  <a:gd name="T18" fmla="*/ 116 w 362"/>
                  <a:gd name="T19" fmla="*/ 439 h 634"/>
                  <a:gd name="T20" fmla="*/ 60 w 362"/>
                  <a:gd name="T21" fmla="*/ 430 h 634"/>
                  <a:gd name="T22" fmla="*/ 22 w 362"/>
                  <a:gd name="T23" fmla="*/ 404 h 634"/>
                  <a:gd name="T24" fmla="*/ 2 w 362"/>
                  <a:gd name="T25" fmla="*/ 361 h 634"/>
                  <a:gd name="T26" fmla="*/ 0 w 362"/>
                  <a:gd name="T27" fmla="*/ 123 h 634"/>
                  <a:gd name="T28" fmla="*/ 13 w 362"/>
                  <a:gd name="T29" fmla="*/ 62 h 634"/>
                  <a:gd name="T30" fmla="*/ 47 w 362"/>
                  <a:gd name="T31" fmla="*/ 22 h 634"/>
                  <a:gd name="T32" fmla="*/ 100 w 362"/>
                  <a:gd name="T33" fmla="*/ 2 h 634"/>
                  <a:gd name="T34" fmla="*/ 197 w 362"/>
                  <a:gd name="T35" fmla="*/ 0 h 634"/>
                  <a:gd name="T36" fmla="*/ 254 w 362"/>
                  <a:gd name="T37" fmla="*/ 11 h 634"/>
                  <a:gd name="T38" fmla="*/ 299 w 362"/>
                  <a:gd name="T39" fmla="*/ 44 h 634"/>
                  <a:gd name="T40" fmla="*/ 362 w 362"/>
                  <a:gd name="T41" fmla="*/ 9 h 634"/>
                  <a:gd name="T42" fmla="*/ 358 w 362"/>
                  <a:gd name="T43" fmla="*/ 529 h 634"/>
                  <a:gd name="T44" fmla="*/ 333 w 362"/>
                  <a:gd name="T45" fmla="*/ 588 h 634"/>
                  <a:gd name="T46" fmla="*/ 284 w 362"/>
                  <a:gd name="T47" fmla="*/ 623 h 634"/>
                  <a:gd name="T48" fmla="*/ 214 w 362"/>
                  <a:gd name="T49" fmla="*/ 634 h 634"/>
                  <a:gd name="T50" fmla="*/ 275 w 362"/>
                  <a:gd name="T51" fmla="*/ 78 h 634"/>
                  <a:gd name="T52" fmla="*/ 219 w 362"/>
                  <a:gd name="T53" fmla="*/ 62 h 634"/>
                  <a:gd name="T54" fmla="*/ 120 w 362"/>
                  <a:gd name="T55" fmla="*/ 60 h 634"/>
                  <a:gd name="T56" fmla="*/ 94 w 362"/>
                  <a:gd name="T57" fmla="*/ 63 h 634"/>
                  <a:gd name="T58" fmla="*/ 76 w 362"/>
                  <a:gd name="T59" fmla="*/ 83 h 634"/>
                  <a:gd name="T60" fmla="*/ 67 w 362"/>
                  <a:gd name="T61" fmla="*/ 121 h 634"/>
                  <a:gd name="T62" fmla="*/ 71 w 362"/>
                  <a:gd name="T63" fmla="*/ 345 h 634"/>
                  <a:gd name="T64" fmla="*/ 89 w 362"/>
                  <a:gd name="T65" fmla="*/ 368 h 634"/>
                  <a:gd name="T66" fmla="*/ 116 w 362"/>
                  <a:gd name="T67" fmla="*/ 376 h 634"/>
                  <a:gd name="T68" fmla="*/ 181 w 362"/>
                  <a:gd name="T69" fmla="*/ 377 h 634"/>
                  <a:gd name="T70" fmla="*/ 252 w 362"/>
                  <a:gd name="T71" fmla="*/ 370 h 634"/>
                  <a:gd name="T72" fmla="*/ 293 w 362"/>
                  <a:gd name="T73" fmla="*/ 36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2" h="634">
                    <a:moveTo>
                      <a:pt x="214" y="634"/>
                    </a:moveTo>
                    <a:lnTo>
                      <a:pt x="111" y="634"/>
                    </a:lnTo>
                    <a:lnTo>
                      <a:pt x="91" y="634"/>
                    </a:lnTo>
                    <a:lnTo>
                      <a:pt x="71" y="632"/>
                    </a:lnTo>
                    <a:lnTo>
                      <a:pt x="49" y="628"/>
                    </a:lnTo>
                    <a:lnTo>
                      <a:pt x="29" y="623"/>
                    </a:lnTo>
                    <a:lnTo>
                      <a:pt x="13" y="614"/>
                    </a:lnTo>
                    <a:lnTo>
                      <a:pt x="13" y="574"/>
                    </a:lnTo>
                    <a:lnTo>
                      <a:pt x="221" y="574"/>
                    </a:lnTo>
                    <a:lnTo>
                      <a:pt x="248" y="570"/>
                    </a:lnTo>
                    <a:lnTo>
                      <a:pt x="270" y="561"/>
                    </a:lnTo>
                    <a:lnTo>
                      <a:pt x="282" y="545"/>
                    </a:lnTo>
                    <a:lnTo>
                      <a:pt x="291" y="524"/>
                    </a:lnTo>
                    <a:lnTo>
                      <a:pt x="293" y="495"/>
                    </a:lnTo>
                    <a:lnTo>
                      <a:pt x="293" y="397"/>
                    </a:lnTo>
                    <a:lnTo>
                      <a:pt x="268" y="417"/>
                    </a:lnTo>
                    <a:lnTo>
                      <a:pt x="241" y="430"/>
                    </a:lnTo>
                    <a:lnTo>
                      <a:pt x="210" y="437"/>
                    </a:lnTo>
                    <a:lnTo>
                      <a:pt x="176" y="439"/>
                    </a:lnTo>
                    <a:lnTo>
                      <a:pt x="116" y="439"/>
                    </a:lnTo>
                    <a:lnTo>
                      <a:pt x="85" y="437"/>
                    </a:lnTo>
                    <a:lnTo>
                      <a:pt x="60" y="430"/>
                    </a:lnTo>
                    <a:lnTo>
                      <a:pt x="38" y="421"/>
                    </a:lnTo>
                    <a:lnTo>
                      <a:pt x="22" y="404"/>
                    </a:lnTo>
                    <a:lnTo>
                      <a:pt x="9" y="385"/>
                    </a:lnTo>
                    <a:lnTo>
                      <a:pt x="2" y="361"/>
                    </a:lnTo>
                    <a:lnTo>
                      <a:pt x="0" y="330"/>
                    </a:lnTo>
                    <a:lnTo>
                      <a:pt x="0" y="123"/>
                    </a:lnTo>
                    <a:lnTo>
                      <a:pt x="4" y="90"/>
                    </a:lnTo>
                    <a:lnTo>
                      <a:pt x="13" y="62"/>
                    </a:lnTo>
                    <a:lnTo>
                      <a:pt x="28" y="40"/>
                    </a:lnTo>
                    <a:lnTo>
                      <a:pt x="47" y="22"/>
                    </a:lnTo>
                    <a:lnTo>
                      <a:pt x="71" y="9"/>
                    </a:lnTo>
                    <a:lnTo>
                      <a:pt x="100" y="2"/>
                    </a:lnTo>
                    <a:lnTo>
                      <a:pt x="132" y="0"/>
                    </a:lnTo>
                    <a:lnTo>
                      <a:pt x="197" y="0"/>
                    </a:lnTo>
                    <a:lnTo>
                      <a:pt x="225" y="2"/>
                    </a:lnTo>
                    <a:lnTo>
                      <a:pt x="254" y="11"/>
                    </a:lnTo>
                    <a:lnTo>
                      <a:pt x="279" y="24"/>
                    </a:lnTo>
                    <a:lnTo>
                      <a:pt x="299" y="44"/>
                    </a:lnTo>
                    <a:lnTo>
                      <a:pt x="308" y="9"/>
                    </a:lnTo>
                    <a:lnTo>
                      <a:pt x="362" y="9"/>
                    </a:lnTo>
                    <a:lnTo>
                      <a:pt x="362" y="491"/>
                    </a:lnTo>
                    <a:lnTo>
                      <a:pt x="358" y="529"/>
                    </a:lnTo>
                    <a:lnTo>
                      <a:pt x="349" y="563"/>
                    </a:lnTo>
                    <a:lnTo>
                      <a:pt x="333" y="588"/>
                    </a:lnTo>
                    <a:lnTo>
                      <a:pt x="313" y="608"/>
                    </a:lnTo>
                    <a:lnTo>
                      <a:pt x="284" y="623"/>
                    </a:lnTo>
                    <a:lnTo>
                      <a:pt x="252" y="630"/>
                    </a:lnTo>
                    <a:lnTo>
                      <a:pt x="214" y="634"/>
                    </a:lnTo>
                    <a:close/>
                    <a:moveTo>
                      <a:pt x="293" y="87"/>
                    </a:moveTo>
                    <a:lnTo>
                      <a:pt x="275" y="78"/>
                    </a:lnTo>
                    <a:lnTo>
                      <a:pt x="250" y="69"/>
                    </a:lnTo>
                    <a:lnTo>
                      <a:pt x="219" y="62"/>
                    </a:lnTo>
                    <a:lnTo>
                      <a:pt x="183" y="60"/>
                    </a:lnTo>
                    <a:lnTo>
                      <a:pt x="120" y="60"/>
                    </a:lnTo>
                    <a:lnTo>
                      <a:pt x="107" y="60"/>
                    </a:lnTo>
                    <a:lnTo>
                      <a:pt x="94" y="63"/>
                    </a:lnTo>
                    <a:lnTo>
                      <a:pt x="85" y="71"/>
                    </a:lnTo>
                    <a:lnTo>
                      <a:pt x="76" y="83"/>
                    </a:lnTo>
                    <a:lnTo>
                      <a:pt x="69" y="99"/>
                    </a:lnTo>
                    <a:lnTo>
                      <a:pt x="67" y="121"/>
                    </a:lnTo>
                    <a:lnTo>
                      <a:pt x="67" y="323"/>
                    </a:lnTo>
                    <a:lnTo>
                      <a:pt x="71" y="345"/>
                    </a:lnTo>
                    <a:lnTo>
                      <a:pt x="78" y="359"/>
                    </a:lnTo>
                    <a:lnTo>
                      <a:pt x="89" y="368"/>
                    </a:lnTo>
                    <a:lnTo>
                      <a:pt x="102" y="374"/>
                    </a:lnTo>
                    <a:lnTo>
                      <a:pt x="116" y="376"/>
                    </a:lnTo>
                    <a:lnTo>
                      <a:pt x="129" y="377"/>
                    </a:lnTo>
                    <a:lnTo>
                      <a:pt x="181" y="377"/>
                    </a:lnTo>
                    <a:lnTo>
                      <a:pt x="219" y="376"/>
                    </a:lnTo>
                    <a:lnTo>
                      <a:pt x="252" y="370"/>
                    </a:lnTo>
                    <a:lnTo>
                      <a:pt x="277" y="367"/>
                    </a:lnTo>
                    <a:lnTo>
                      <a:pt x="293" y="361"/>
                    </a:lnTo>
                    <a:lnTo>
                      <a:pt x="293" y="87"/>
                    </a:lnTo>
                    <a:close/>
                  </a:path>
                </a:pathLst>
              </a:custGeom>
              <a:solidFill>
                <a:srgbClr val="84715E"/>
              </a:solidFill>
              <a:ln>
                <a:noFill/>
              </a:ln>
              <a:extLst>
                <a:ext uri="{91240B29-F687-4F45-9708-019B960494DF}">
                  <a14:hiddenLine xmlns:a14="http://schemas.microsoft.com/office/drawing/2010/main" w="0">
                    <a:solidFill>
                      <a:srgbClr val="575541"/>
                    </a:solidFill>
                    <a:round/>
                    <a:headEnd/>
                    <a:tailEnd/>
                  </a14:hiddenLine>
                </a:ext>
              </a:extLst>
            </p:spPr>
            <p:txBody>
              <a:bodyPr rot="0" vert="horz" wrap="square" lIns="91440" tIns="45720" rIns="91440" bIns="45720" anchor="t" anchorCtr="0" upright="1">
                <a:noAutofit/>
              </a:bodyPr>
              <a:lstStyle/>
              <a:p>
                <a:endParaRPr lang="da-DK"/>
              </a:p>
            </p:txBody>
          </p:sp>
          <p:sp>
            <p:nvSpPr>
              <p:cNvPr id="16" name="Freeform 8">
                <a:extLst>
                  <a:ext uri="{FF2B5EF4-FFF2-40B4-BE49-F238E27FC236}">
                    <a16:creationId xmlns:a16="http://schemas.microsoft.com/office/drawing/2014/main" id="{61D22DDA-FD09-436B-9A11-86B34589268C}"/>
                  </a:ext>
                </a:extLst>
              </p:cNvPr>
              <p:cNvSpPr>
                <a:spLocks noChangeAspect="1" noEditPoints="1"/>
              </p:cNvSpPr>
              <p:nvPr userDrawn="1"/>
            </p:nvSpPr>
            <p:spPr bwMode="auto">
              <a:xfrm>
                <a:off x="4019"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84715E"/>
              </a:solidFill>
              <a:ln>
                <a:noFill/>
              </a:ln>
              <a:extLst>
                <a:ext uri="{91240B29-F687-4F45-9708-019B960494DF}">
                  <a14:hiddenLine xmlns:a14="http://schemas.microsoft.com/office/drawing/2010/main" w="0">
                    <a:solidFill>
                      <a:srgbClr val="575541"/>
                    </a:solidFill>
                    <a:round/>
                    <a:headEnd/>
                    <a:tailEnd/>
                  </a14:hiddenLine>
                </a:ext>
              </a:extLst>
            </p:spPr>
            <p:txBody>
              <a:bodyPr rot="0" vert="horz" wrap="square" lIns="91440" tIns="45720" rIns="91440" bIns="45720" anchor="t" anchorCtr="0" upright="1">
                <a:noAutofit/>
              </a:bodyPr>
              <a:lstStyle/>
              <a:p>
                <a:endParaRPr lang="da-DK"/>
              </a:p>
            </p:txBody>
          </p:sp>
          <p:sp>
            <p:nvSpPr>
              <p:cNvPr id="17" name="Freeform 9">
                <a:extLst>
                  <a:ext uri="{FF2B5EF4-FFF2-40B4-BE49-F238E27FC236}">
                    <a16:creationId xmlns:a16="http://schemas.microsoft.com/office/drawing/2014/main" id="{773EC821-5782-487A-842C-562775800F4F}"/>
                  </a:ext>
                </a:extLst>
              </p:cNvPr>
              <p:cNvSpPr>
                <a:spLocks noChangeAspect="1" noEditPoints="1"/>
              </p:cNvSpPr>
              <p:nvPr userDrawn="1"/>
            </p:nvSpPr>
            <p:spPr bwMode="auto">
              <a:xfrm>
                <a:off x="4222" y="10015"/>
                <a:ext cx="378" cy="459"/>
              </a:xfrm>
              <a:custGeom>
                <a:avLst/>
                <a:gdLst>
                  <a:gd name="T0" fmla="*/ 235 w 378"/>
                  <a:gd name="T1" fmla="*/ 459 h 459"/>
                  <a:gd name="T2" fmla="*/ 150 w 378"/>
                  <a:gd name="T3" fmla="*/ 459 h 459"/>
                  <a:gd name="T4" fmla="*/ 112 w 378"/>
                  <a:gd name="T5" fmla="*/ 455 h 459"/>
                  <a:gd name="T6" fmla="*/ 79 w 378"/>
                  <a:gd name="T7" fmla="*/ 446 h 459"/>
                  <a:gd name="T8" fmla="*/ 52 w 378"/>
                  <a:gd name="T9" fmla="*/ 431 h 459"/>
                  <a:gd name="T10" fmla="*/ 30 w 378"/>
                  <a:gd name="T11" fmla="*/ 412 h 459"/>
                  <a:gd name="T12" fmla="*/ 14 w 378"/>
                  <a:gd name="T13" fmla="*/ 386 h 459"/>
                  <a:gd name="T14" fmla="*/ 3 w 378"/>
                  <a:gd name="T15" fmla="*/ 354 h 459"/>
                  <a:gd name="T16" fmla="*/ 0 w 378"/>
                  <a:gd name="T17" fmla="*/ 316 h 459"/>
                  <a:gd name="T18" fmla="*/ 0 w 378"/>
                  <a:gd name="T19" fmla="*/ 141 h 459"/>
                  <a:gd name="T20" fmla="*/ 3 w 378"/>
                  <a:gd name="T21" fmla="*/ 105 h 459"/>
                  <a:gd name="T22" fmla="*/ 14 w 378"/>
                  <a:gd name="T23" fmla="*/ 72 h 459"/>
                  <a:gd name="T24" fmla="*/ 30 w 378"/>
                  <a:gd name="T25" fmla="*/ 47 h 459"/>
                  <a:gd name="T26" fmla="*/ 52 w 378"/>
                  <a:gd name="T27" fmla="*/ 26 h 459"/>
                  <a:gd name="T28" fmla="*/ 79 w 378"/>
                  <a:gd name="T29" fmla="*/ 11 h 459"/>
                  <a:gd name="T30" fmla="*/ 112 w 378"/>
                  <a:gd name="T31" fmla="*/ 2 h 459"/>
                  <a:gd name="T32" fmla="*/ 150 w 378"/>
                  <a:gd name="T33" fmla="*/ 0 h 459"/>
                  <a:gd name="T34" fmla="*/ 235 w 378"/>
                  <a:gd name="T35" fmla="*/ 0 h 459"/>
                  <a:gd name="T36" fmla="*/ 271 w 378"/>
                  <a:gd name="T37" fmla="*/ 4 h 459"/>
                  <a:gd name="T38" fmla="*/ 303 w 378"/>
                  <a:gd name="T39" fmla="*/ 13 h 459"/>
                  <a:gd name="T40" fmla="*/ 331 w 378"/>
                  <a:gd name="T41" fmla="*/ 29 h 459"/>
                  <a:gd name="T42" fmla="*/ 350 w 378"/>
                  <a:gd name="T43" fmla="*/ 51 h 459"/>
                  <a:gd name="T44" fmla="*/ 367 w 378"/>
                  <a:gd name="T45" fmla="*/ 78 h 459"/>
                  <a:gd name="T46" fmla="*/ 376 w 378"/>
                  <a:gd name="T47" fmla="*/ 110 h 459"/>
                  <a:gd name="T48" fmla="*/ 378 w 378"/>
                  <a:gd name="T49" fmla="*/ 146 h 459"/>
                  <a:gd name="T50" fmla="*/ 378 w 378"/>
                  <a:gd name="T51" fmla="*/ 312 h 459"/>
                  <a:gd name="T52" fmla="*/ 376 w 378"/>
                  <a:gd name="T53" fmla="*/ 348 h 459"/>
                  <a:gd name="T54" fmla="*/ 367 w 378"/>
                  <a:gd name="T55" fmla="*/ 381 h 459"/>
                  <a:gd name="T56" fmla="*/ 350 w 378"/>
                  <a:gd name="T57" fmla="*/ 408 h 459"/>
                  <a:gd name="T58" fmla="*/ 331 w 378"/>
                  <a:gd name="T59" fmla="*/ 430 h 459"/>
                  <a:gd name="T60" fmla="*/ 303 w 378"/>
                  <a:gd name="T61" fmla="*/ 446 h 459"/>
                  <a:gd name="T62" fmla="*/ 271 w 378"/>
                  <a:gd name="T63" fmla="*/ 455 h 459"/>
                  <a:gd name="T64" fmla="*/ 235 w 378"/>
                  <a:gd name="T65" fmla="*/ 459 h 459"/>
                  <a:gd name="T66" fmla="*/ 311 w 378"/>
                  <a:gd name="T67" fmla="*/ 134 h 459"/>
                  <a:gd name="T68" fmla="*/ 309 w 378"/>
                  <a:gd name="T69" fmla="*/ 114 h 459"/>
                  <a:gd name="T70" fmla="*/ 303 w 378"/>
                  <a:gd name="T71" fmla="*/ 96 h 459"/>
                  <a:gd name="T72" fmla="*/ 296 w 378"/>
                  <a:gd name="T73" fmla="*/ 78 h 459"/>
                  <a:gd name="T74" fmla="*/ 284 w 378"/>
                  <a:gd name="T75" fmla="*/ 65 h 459"/>
                  <a:gd name="T76" fmla="*/ 267 w 378"/>
                  <a:gd name="T77" fmla="*/ 56 h 459"/>
                  <a:gd name="T78" fmla="*/ 246 w 378"/>
                  <a:gd name="T79" fmla="*/ 54 h 459"/>
                  <a:gd name="T80" fmla="*/ 135 w 378"/>
                  <a:gd name="T81" fmla="*/ 54 h 459"/>
                  <a:gd name="T82" fmla="*/ 114 w 378"/>
                  <a:gd name="T83" fmla="*/ 56 h 459"/>
                  <a:gd name="T84" fmla="*/ 97 w 378"/>
                  <a:gd name="T85" fmla="*/ 65 h 459"/>
                  <a:gd name="T86" fmla="*/ 83 w 378"/>
                  <a:gd name="T87" fmla="*/ 78 h 459"/>
                  <a:gd name="T88" fmla="*/ 74 w 378"/>
                  <a:gd name="T89" fmla="*/ 94 h 459"/>
                  <a:gd name="T90" fmla="*/ 70 w 378"/>
                  <a:gd name="T91" fmla="*/ 112 h 459"/>
                  <a:gd name="T92" fmla="*/ 68 w 378"/>
                  <a:gd name="T93" fmla="*/ 134 h 459"/>
                  <a:gd name="T94" fmla="*/ 68 w 378"/>
                  <a:gd name="T95" fmla="*/ 323 h 459"/>
                  <a:gd name="T96" fmla="*/ 70 w 378"/>
                  <a:gd name="T97" fmla="*/ 345 h 459"/>
                  <a:gd name="T98" fmla="*/ 74 w 378"/>
                  <a:gd name="T99" fmla="*/ 365 h 459"/>
                  <a:gd name="T100" fmla="*/ 83 w 378"/>
                  <a:gd name="T101" fmla="*/ 381 h 459"/>
                  <a:gd name="T102" fmla="*/ 97 w 378"/>
                  <a:gd name="T103" fmla="*/ 394 h 459"/>
                  <a:gd name="T104" fmla="*/ 114 w 378"/>
                  <a:gd name="T105" fmla="*/ 401 h 459"/>
                  <a:gd name="T106" fmla="*/ 135 w 378"/>
                  <a:gd name="T107" fmla="*/ 404 h 459"/>
                  <a:gd name="T108" fmla="*/ 246 w 378"/>
                  <a:gd name="T109" fmla="*/ 404 h 459"/>
                  <a:gd name="T110" fmla="*/ 267 w 378"/>
                  <a:gd name="T111" fmla="*/ 401 h 459"/>
                  <a:gd name="T112" fmla="*/ 284 w 378"/>
                  <a:gd name="T113" fmla="*/ 392 h 459"/>
                  <a:gd name="T114" fmla="*/ 296 w 378"/>
                  <a:gd name="T115" fmla="*/ 379 h 459"/>
                  <a:gd name="T116" fmla="*/ 303 w 378"/>
                  <a:gd name="T117" fmla="*/ 363 h 459"/>
                  <a:gd name="T118" fmla="*/ 309 w 378"/>
                  <a:gd name="T119" fmla="*/ 345 h 459"/>
                  <a:gd name="T120" fmla="*/ 311 w 378"/>
                  <a:gd name="T121" fmla="*/ 325 h 459"/>
                  <a:gd name="T122" fmla="*/ 311 w 378"/>
                  <a:gd name="T123" fmla="*/ 134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8" h="459">
                    <a:moveTo>
                      <a:pt x="235" y="459"/>
                    </a:moveTo>
                    <a:lnTo>
                      <a:pt x="150" y="459"/>
                    </a:lnTo>
                    <a:lnTo>
                      <a:pt x="112" y="455"/>
                    </a:lnTo>
                    <a:lnTo>
                      <a:pt x="79" y="446"/>
                    </a:lnTo>
                    <a:lnTo>
                      <a:pt x="52" y="431"/>
                    </a:lnTo>
                    <a:lnTo>
                      <a:pt x="30" y="412"/>
                    </a:lnTo>
                    <a:lnTo>
                      <a:pt x="14" y="386"/>
                    </a:lnTo>
                    <a:lnTo>
                      <a:pt x="3" y="354"/>
                    </a:lnTo>
                    <a:lnTo>
                      <a:pt x="0" y="316"/>
                    </a:lnTo>
                    <a:lnTo>
                      <a:pt x="0" y="141"/>
                    </a:lnTo>
                    <a:lnTo>
                      <a:pt x="3" y="105"/>
                    </a:lnTo>
                    <a:lnTo>
                      <a:pt x="14" y="72"/>
                    </a:lnTo>
                    <a:lnTo>
                      <a:pt x="30" y="47"/>
                    </a:lnTo>
                    <a:lnTo>
                      <a:pt x="52" y="26"/>
                    </a:lnTo>
                    <a:lnTo>
                      <a:pt x="79" y="11"/>
                    </a:lnTo>
                    <a:lnTo>
                      <a:pt x="112" y="2"/>
                    </a:lnTo>
                    <a:lnTo>
                      <a:pt x="150" y="0"/>
                    </a:lnTo>
                    <a:lnTo>
                      <a:pt x="235" y="0"/>
                    </a:lnTo>
                    <a:lnTo>
                      <a:pt x="271" y="4"/>
                    </a:lnTo>
                    <a:lnTo>
                      <a:pt x="303" y="13"/>
                    </a:lnTo>
                    <a:lnTo>
                      <a:pt x="331" y="29"/>
                    </a:lnTo>
                    <a:lnTo>
                      <a:pt x="350" y="51"/>
                    </a:lnTo>
                    <a:lnTo>
                      <a:pt x="367" y="78"/>
                    </a:lnTo>
                    <a:lnTo>
                      <a:pt x="376" y="110"/>
                    </a:lnTo>
                    <a:lnTo>
                      <a:pt x="378" y="146"/>
                    </a:lnTo>
                    <a:lnTo>
                      <a:pt x="378" y="312"/>
                    </a:lnTo>
                    <a:lnTo>
                      <a:pt x="376" y="348"/>
                    </a:lnTo>
                    <a:lnTo>
                      <a:pt x="367" y="381"/>
                    </a:lnTo>
                    <a:lnTo>
                      <a:pt x="350" y="408"/>
                    </a:lnTo>
                    <a:lnTo>
                      <a:pt x="331" y="430"/>
                    </a:lnTo>
                    <a:lnTo>
                      <a:pt x="303" y="446"/>
                    </a:lnTo>
                    <a:lnTo>
                      <a:pt x="271" y="455"/>
                    </a:lnTo>
                    <a:lnTo>
                      <a:pt x="235" y="459"/>
                    </a:lnTo>
                    <a:close/>
                    <a:moveTo>
                      <a:pt x="311" y="134"/>
                    </a:moveTo>
                    <a:lnTo>
                      <a:pt x="309" y="114"/>
                    </a:lnTo>
                    <a:lnTo>
                      <a:pt x="303" y="96"/>
                    </a:lnTo>
                    <a:lnTo>
                      <a:pt x="296" y="78"/>
                    </a:lnTo>
                    <a:lnTo>
                      <a:pt x="284" y="65"/>
                    </a:lnTo>
                    <a:lnTo>
                      <a:pt x="267" y="56"/>
                    </a:lnTo>
                    <a:lnTo>
                      <a:pt x="246" y="54"/>
                    </a:lnTo>
                    <a:lnTo>
                      <a:pt x="135" y="54"/>
                    </a:lnTo>
                    <a:lnTo>
                      <a:pt x="114" y="56"/>
                    </a:lnTo>
                    <a:lnTo>
                      <a:pt x="97" y="65"/>
                    </a:lnTo>
                    <a:lnTo>
                      <a:pt x="83" y="78"/>
                    </a:lnTo>
                    <a:lnTo>
                      <a:pt x="74" y="94"/>
                    </a:lnTo>
                    <a:lnTo>
                      <a:pt x="70" y="112"/>
                    </a:lnTo>
                    <a:lnTo>
                      <a:pt x="68" y="134"/>
                    </a:lnTo>
                    <a:lnTo>
                      <a:pt x="68" y="323"/>
                    </a:lnTo>
                    <a:lnTo>
                      <a:pt x="70" y="345"/>
                    </a:lnTo>
                    <a:lnTo>
                      <a:pt x="74" y="365"/>
                    </a:lnTo>
                    <a:lnTo>
                      <a:pt x="83" y="381"/>
                    </a:lnTo>
                    <a:lnTo>
                      <a:pt x="97" y="394"/>
                    </a:lnTo>
                    <a:lnTo>
                      <a:pt x="114" y="401"/>
                    </a:lnTo>
                    <a:lnTo>
                      <a:pt x="135" y="404"/>
                    </a:lnTo>
                    <a:lnTo>
                      <a:pt x="246" y="404"/>
                    </a:lnTo>
                    <a:lnTo>
                      <a:pt x="267" y="401"/>
                    </a:lnTo>
                    <a:lnTo>
                      <a:pt x="284" y="392"/>
                    </a:lnTo>
                    <a:lnTo>
                      <a:pt x="296" y="379"/>
                    </a:lnTo>
                    <a:lnTo>
                      <a:pt x="303" y="363"/>
                    </a:lnTo>
                    <a:lnTo>
                      <a:pt x="309" y="345"/>
                    </a:lnTo>
                    <a:lnTo>
                      <a:pt x="311" y="325"/>
                    </a:lnTo>
                    <a:lnTo>
                      <a:pt x="311" y="134"/>
                    </a:lnTo>
                    <a:close/>
                  </a:path>
                </a:pathLst>
              </a:custGeom>
              <a:solidFill>
                <a:srgbClr val="84715E"/>
              </a:solidFill>
              <a:ln>
                <a:noFill/>
              </a:ln>
              <a:extLst>
                <a:ext uri="{91240B29-F687-4F45-9708-019B960494DF}">
                  <a14:hiddenLine xmlns:a14="http://schemas.microsoft.com/office/drawing/2010/main" w="0">
                    <a:solidFill>
                      <a:srgbClr val="575541"/>
                    </a:solidFill>
                    <a:round/>
                    <a:headEnd/>
                    <a:tailEnd/>
                  </a14:hiddenLine>
                </a:ext>
              </a:extLst>
            </p:spPr>
            <p:txBody>
              <a:bodyPr rot="0" vert="horz" wrap="square" lIns="91440" tIns="45720" rIns="91440" bIns="45720" anchor="t" anchorCtr="0" upright="1">
                <a:noAutofit/>
              </a:bodyPr>
              <a:lstStyle/>
              <a:p>
                <a:endParaRPr lang="da-DK"/>
              </a:p>
            </p:txBody>
          </p:sp>
          <p:sp>
            <p:nvSpPr>
              <p:cNvPr id="18" name="Freeform 10">
                <a:extLst>
                  <a:ext uri="{FF2B5EF4-FFF2-40B4-BE49-F238E27FC236}">
                    <a16:creationId xmlns:a16="http://schemas.microsoft.com/office/drawing/2014/main" id="{B36BBD82-E87F-4CE3-9223-8B09C1015B5A}"/>
                  </a:ext>
                </a:extLst>
              </p:cNvPr>
              <p:cNvSpPr>
                <a:spLocks noChangeAspect="1"/>
              </p:cNvSpPr>
              <p:nvPr userDrawn="1"/>
            </p:nvSpPr>
            <p:spPr bwMode="auto">
              <a:xfrm>
                <a:off x="4721" y="10015"/>
                <a:ext cx="361" cy="448"/>
              </a:xfrm>
              <a:custGeom>
                <a:avLst/>
                <a:gdLst>
                  <a:gd name="T0" fmla="*/ 293 w 361"/>
                  <a:gd name="T1" fmla="*/ 448 h 448"/>
                  <a:gd name="T2" fmla="*/ 293 w 361"/>
                  <a:gd name="T3" fmla="*/ 107 h 448"/>
                  <a:gd name="T4" fmla="*/ 289 w 361"/>
                  <a:gd name="T5" fmla="*/ 87 h 448"/>
                  <a:gd name="T6" fmla="*/ 280 w 361"/>
                  <a:gd name="T7" fmla="*/ 74 h 448"/>
                  <a:gd name="T8" fmla="*/ 267 w 361"/>
                  <a:gd name="T9" fmla="*/ 67 h 448"/>
                  <a:gd name="T10" fmla="*/ 253 w 361"/>
                  <a:gd name="T11" fmla="*/ 62 h 448"/>
                  <a:gd name="T12" fmla="*/ 237 w 361"/>
                  <a:gd name="T13" fmla="*/ 60 h 448"/>
                  <a:gd name="T14" fmla="*/ 168 w 361"/>
                  <a:gd name="T15" fmla="*/ 60 h 448"/>
                  <a:gd name="T16" fmla="*/ 135 w 361"/>
                  <a:gd name="T17" fmla="*/ 62 h 448"/>
                  <a:gd name="T18" fmla="*/ 106 w 361"/>
                  <a:gd name="T19" fmla="*/ 65 h 448"/>
                  <a:gd name="T20" fmla="*/ 83 w 361"/>
                  <a:gd name="T21" fmla="*/ 69 h 448"/>
                  <a:gd name="T22" fmla="*/ 67 w 361"/>
                  <a:gd name="T23" fmla="*/ 72 h 448"/>
                  <a:gd name="T24" fmla="*/ 67 w 361"/>
                  <a:gd name="T25" fmla="*/ 448 h 448"/>
                  <a:gd name="T26" fmla="*/ 0 w 361"/>
                  <a:gd name="T27" fmla="*/ 448 h 448"/>
                  <a:gd name="T28" fmla="*/ 0 w 361"/>
                  <a:gd name="T29" fmla="*/ 9 h 448"/>
                  <a:gd name="T30" fmla="*/ 63 w 361"/>
                  <a:gd name="T31" fmla="*/ 9 h 448"/>
                  <a:gd name="T32" fmla="*/ 67 w 361"/>
                  <a:gd name="T33" fmla="*/ 40 h 448"/>
                  <a:gd name="T34" fmla="*/ 92 w 361"/>
                  <a:gd name="T35" fmla="*/ 22 h 448"/>
                  <a:gd name="T36" fmla="*/ 121 w 361"/>
                  <a:gd name="T37" fmla="*/ 9 h 448"/>
                  <a:gd name="T38" fmla="*/ 152 w 361"/>
                  <a:gd name="T39" fmla="*/ 2 h 448"/>
                  <a:gd name="T40" fmla="*/ 182 w 361"/>
                  <a:gd name="T41" fmla="*/ 0 h 448"/>
                  <a:gd name="T42" fmla="*/ 249 w 361"/>
                  <a:gd name="T43" fmla="*/ 0 h 448"/>
                  <a:gd name="T44" fmla="*/ 275 w 361"/>
                  <a:gd name="T45" fmla="*/ 2 h 448"/>
                  <a:gd name="T46" fmla="*/ 296 w 361"/>
                  <a:gd name="T47" fmla="*/ 6 h 448"/>
                  <a:gd name="T48" fmla="*/ 318 w 361"/>
                  <a:gd name="T49" fmla="*/ 15 h 448"/>
                  <a:gd name="T50" fmla="*/ 334 w 361"/>
                  <a:gd name="T51" fmla="*/ 29 h 448"/>
                  <a:gd name="T52" fmla="*/ 349 w 361"/>
                  <a:gd name="T53" fmla="*/ 47 h 448"/>
                  <a:gd name="T54" fmla="*/ 358 w 361"/>
                  <a:gd name="T55" fmla="*/ 71 h 448"/>
                  <a:gd name="T56" fmla="*/ 361 w 361"/>
                  <a:gd name="T57" fmla="*/ 98 h 448"/>
                  <a:gd name="T58" fmla="*/ 361 w 361"/>
                  <a:gd name="T59" fmla="*/ 448 h 448"/>
                  <a:gd name="T60" fmla="*/ 293 w 361"/>
                  <a:gd name="T6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1" h="448">
                    <a:moveTo>
                      <a:pt x="293" y="448"/>
                    </a:moveTo>
                    <a:lnTo>
                      <a:pt x="293" y="107"/>
                    </a:lnTo>
                    <a:lnTo>
                      <a:pt x="289" y="87"/>
                    </a:lnTo>
                    <a:lnTo>
                      <a:pt x="280" y="74"/>
                    </a:lnTo>
                    <a:lnTo>
                      <a:pt x="267" y="67"/>
                    </a:lnTo>
                    <a:lnTo>
                      <a:pt x="253" y="62"/>
                    </a:lnTo>
                    <a:lnTo>
                      <a:pt x="237" y="60"/>
                    </a:lnTo>
                    <a:lnTo>
                      <a:pt x="168" y="60"/>
                    </a:lnTo>
                    <a:lnTo>
                      <a:pt x="135" y="62"/>
                    </a:lnTo>
                    <a:lnTo>
                      <a:pt x="106" y="65"/>
                    </a:lnTo>
                    <a:lnTo>
                      <a:pt x="83" y="69"/>
                    </a:lnTo>
                    <a:lnTo>
                      <a:pt x="67" y="72"/>
                    </a:lnTo>
                    <a:lnTo>
                      <a:pt x="67" y="448"/>
                    </a:lnTo>
                    <a:lnTo>
                      <a:pt x="0" y="448"/>
                    </a:lnTo>
                    <a:lnTo>
                      <a:pt x="0" y="9"/>
                    </a:lnTo>
                    <a:lnTo>
                      <a:pt x="63" y="9"/>
                    </a:lnTo>
                    <a:lnTo>
                      <a:pt x="67" y="40"/>
                    </a:lnTo>
                    <a:lnTo>
                      <a:pt x="92" y="22"/>
                    </a:lnTo>
                    <a:lnTo>
                      <a:pt x="121" y="9"/>
                    </a:lnTo>
                    <a:lnTo>
                      <a:pt x="152" y="2"/>
                    </a:lnTo>
                    <a:lnTo>
                      <a:pt x="182" y="0"/>
                    </a:lnTo>
                    <a:lnTo>
                      <a:pt x="249" y="0"/>
                    </a:lnTo>
                    <a:lnTo>
                      <a:pt x="275" y="2"/>
                    </a:lnTo>
                    <a:lnTo>
                      <a:pt x="296" y="6"/>
                    </a:lnTo>
                    <a:lnTo>
                      <a:pt x="318" y="15"/>
                    </a:lnTo>
                    <a:lnTo>
                      <a:pt x="334" y="29"/>
                    </a:lnTo>
                    <a:lnTo>
                      <a:pt x="349" y="47"/>
                    </a:lnTo>
                    <a:lnTo>
                      <a:pt x="358" y="71"/>
                    </a:lnTo>
                    <a:lnTo>
                      <a:pt x="361" y="98"/>
                    </a:lnTo>
                    <a:lnTo>
                      <a:pt x="361"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round/>
                    <a:headEnd/>
                    <a:tailEnd/>
                  </a14:hiddenLine>
                </a:ext>
              </a:extLst>
            </p:spPr>
            <p:txBody>
              <a:bodyPr rot="0" vert="horz" wrap="square" lIns="91440" tIns="45720" rIns="91440" bIns="45720" anchor="t" anchorCtr="0" upright="1">
                <a:noAutofit/>
              </a:bodyPr>
              <a:lstStyle/>
              <a:p>
                <a:endParaRPr lang="da-DK"/>
              </a:p>
            </p:txBody>
          </p:sp>
          <p:sp>
            <p:nvSpPr>
              <p:cNvPr id="19" name="Freeform 11">
                <a:extLst>
                  <a:ext uri="{FF2B5EF4-FFF2-40B4-BE49-F238E27FC236}">
                    <a16:creationId xmlns:a16="http://schemas.microsoft.com/office/drawing/2014/main" id="{E783FD55-DB51-4122-A9A4-E140691A8C9D}"/>
                  </a:ext>
                </a:extLst>
              </p:cNvPr>
              <p:cNvSpPr>
                <a:spLocks noChangeAspect="1"/>
              </p:cNvSpPr>
              <p:nvPr userDrawn="1"/>
            </p:nvSpPr>
            <p:spPr bwMode="auto">
              <a:xfrm>
                <a:off x="5232" y="10015"/>
                <a:ext cx="608" cy="448"/>
              </a:xfrm>
              <a:custGeom>
                <a:avLst/>
                <a:gdLst>
                  <a:gd name="T0" fmla="*/ 541 w 608"/>
                  <a:gd name="T1" fmla="*/ 448 h 448"/>
                  <a:gd name="T2" fmla="*/ 541 w 608"/>
                  <a:gd name="T3" fmla="*/ 107 h 448"/>
                  <a:gd name="T4" fmla="*/ 537 w 608"/>
                  <a:gd name="T5" fmla="*/ 87 h 448"/>
                  <a:gd name="T6" fmla="*/ 528 w 608"/>
                  <a:gd name="T7" fmla="*/ 74 h 448"/>
                  <a:gd name="T8" fmla="*/ 516 w 608"/>
                  <a:gd name="T9" fmla="*/ 67 h 448"/>
                  <a:gd name="T10" fmla="*/ 501 w 608"/>
                  <a:gd name="T11" fmla="*/ 62 h 448"/>
                  <a:gd name="T12" fmla="*/ 485 w 608"/>
                  <a:gd name="T13" fmla="*/ 60 h 448"/>
                  <a:gd name="T14" fmla="*/ 440 w 608"/>
                  <a:gd name="T15" fmla="*/ 60 h 448"/>
                  <a:gd name="T16" fmla="*/ 407 w 608"/>
                  <a:gd name="T17" fmla="*/ 62 h 448"/>
                  <a:gd name="T18" fmla="*/ 378 w 608"/>
                  <a:gd name="T19" fmla="*/ 65 h 448"/>
                  <a:gd name="T20" fmla="*/ 355 w 608"/>
                  <a:gd name="T21" fmla="*/ 69 h 448"/>
                  <a:gd name="T22" fmla="*/ 338 w 608"/>
                  <a:gd name="T23" fmla="*/ 72 h 448"/>
                  <a:gd name="T24" fmla="*/ 338 w 608"/>
                  <a:gd name="T25" fmla="*/ 448 h 448"/>
                  <a:gd name="T26" fmla="*/ 270 w 608"/>
                  <a:gd name="T27" fmla="*/ 448 h 448"/>
                  <a:gd name="T28" fmla="*/ 270 w 608"/>
                  <a:gd name="T29" fmla="*/ 107 h 448"/>
                  <a:gd name="T30" fmla="*/ 268 w 608"/>
                  <a:gd name="T31" fmla="*/ 87 h 448"/>
                  <a:gd name="T32" fmla="*/ 259 w 608"/>
                  <a:gd name="T33" fmla="*/ 74 h 448"/>
                  <a:gd name="T34" fmla="*/ 246 w 608"/>
                  <a:gd name="T35" fmla="*/ 67 h 448"/>
                  <a:gd name="T36" fmla="*/ 230 w 608"/>
                  <a:gd name="T37" fmla="*/ 62 h 448"/>
                  <a:gd name="T38" fmla="*/ 214 w 608"/>
                  <a:gd name="T39" fmla="*/ 60 h 448"/>
                  <a:gd name="T40" fmla="*/ 165 w 608"/>
                  <a:gd name="T41" fmla="*/ 60 h 448"/>
                  <a:gd name="T42" fmla="*/ 127 w 608"/>
                  <a:gd name="T43" fmla="*/ 63 h 448"/>
                  <a:gd name="T44" fmla="*/ 94 w 608"/>
                  <a:gd name="T45" fmla="*/ 67 h 448"/>
                  <a:gd name="T46" fmla="*/ 67 w 608"/>
                  <a:gd name="T47" fmla="*/ 72 h 448"/>
                  <a:gd name="T48" fmla="*/ 67 w 608"/>
                  <a:gd name="T49" fmla="*/ 448 h 448"/>
                  <a:gd name="T50" fmla="*/ 0 w 608"/>
                  <a:gd name="T51" fmla="*/ 448 h 448"/>
                  <a:gd name="T52" fmla="*/ 0 w 608"/>
                  <a:gd name="T53" fmla="*/ 9 h 448"/>
                  <a:gd name="T54" fmla="*/ 65 w 608"/>
                  <a:gd name="T55" fmla="*/ 9 h 448"/>
                  <a:gd name="T56" fmla="*/ 67 w 608"/>
                  <a:gd name="T57" fmla="*/ 40 h 448"/>
                  <a:gd name="T58" fmla="*/ 93 w 608"/>
                  <a:gd name="T59" fmla="*/ 22 h 448"/>
                  <a:gd name="T60" fmla="*/ 122 w 608"/>
                  <a:gd name="T61" fmla="*/ 9 h 448"/>
                  <a:gd name="T62" fmla="*/ 152 w 608"/>
                  <a:gd name="T63" fmla="*/ 2 h 448"/>
                  <a:gd name="T64" fmla="*/ 183 w 608"/>
                  <a:gd name="T65" fmla="*/ 0 h 448"/>
                  <a:gd name="T66" fmla="*/ 228 w 608"/>
                  <a:gd name="T67" fmla="*/ 0 h 448"/>
                  <a:gd name="T68" fmla="*/ 252 w 608"/>
                  <a:gd name="T69" fmla="*/ 2 h 448"/>
                  <a:gd name="T70" fmla="*/ 275 w 608"/>
                  <a:gd name="T71" fmla="*/ 7 h 448"/>
                  <a:gd name="T72" fmla="*/ 297 w 608"/>
                  <a:gd name="T73" fmla="*/ 16 h 448"/>
                  <a:gd name="T74" fmla="*/ 315 w 608"/>
                  <a:gd name="T75" fmla="*/ 31 h 448"/>
                  <a:gd name="T76" fmla="*/ 328 w 608"/>
                  <a:gd name="T77" fmla="*/ 51 h 448"/>
                  <a:gd name="T78" fmla="*/ 346 w 608"/>
                  <a:gd name="T79" fmla="*/ 33 h 448"/>
                  <a:gd name="T80" fmla="*/ 369 w 608"/>
                  <a:gd name="T81" fmla="*/ 18 h 448"/>
                  <a:gd name="T82" fmla="*/ 396 w 608"/>
                  <a:gd name="T83" fmla="*/ 7 h 448"/>
                  <a:gd name="T84" fmla="*/ 425 w 608"/>
                  <a:gd name="T85" fmla="*/ 2 h 448"/>
                  <a:gd name="T86" fmla="*/ 456 w 608"/>
                  <a:gd name="T87" fmla="*/ 0 h 448"/>
                  <a:gd name="T88" fmla="*/ 498 w 608"/>
                  <a:gd name="T89" fmla="*/ 0 h 448"/>
                  <a:gd name="T90" fmla="*/ 521 w 608"/>
                  <a:gd name="T91" fmla="*/ 2 h 448"/>
                  <a:gd name="T92" fmla="*/ 545 w 608"/>
                  <a:gd name="T93" fmla="*/ 6 h 448"/>
                  <a:gd name="T94" fmla="*/ 564 w 608"/>
                  <a:gd name="T95" fmla="*/ 15 h 448"/>
                  <a:gd name="T96" fmla="*/ 583 w 608"/>
                  <a:gd name="T97" fmla="*/ 29 h 448"/>
                  <a:gd name="T98" fmla="*/ 597 w 608"/>
                  <a:gd name="T99" fmla="*/ 47 h 448"/>
                  <a:gd name="T100" fmla="*/ 604 w 608"/>
                  <a:gd name="T101" fmla="*/ 71 h 448"/>
                  <a:gd name="T102" fmla="*/ 608 w 608"/>
                  <a:gd name="T103" fmla="*/ 98 h 448"/>
                  <a:gd name="T104" fmla="*/ 608 w 608"/>
                  <a:gd name="T105" fmla="*/ 448 h 448"/>
                  <a:gd name="T106" fmla="*/ 541 w 608"/>
                  <a:gd name="T107"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448">
                    <a:moveTo>
                      <a:pt x="541" y="448"/>
                    </a:moveTo>
                    <a:lnTo>
                      <a:pt x="541" y="107"/>
                    </a:lnTo>
                    <a:lnTo>
                      <a:pt x="537" y="87"/>
                    </a:lnTo>
                    <a:lnTo>
                      <a:pt x="528" y="74"/>
                    </a:lnTo>
                    <a:lnTo>
                      <a:pt x="516" y="67"/>
                    </a:lnTo>
                    <a:lnTo>
                      <a:pt x="501" y="62"/>
                    </a:lnTo>
                    <a:lnTo>
                      <a:pt x="485" y="60"/>
                    </a:lnTo>
                    <a:lnTo>
                      <a:pt x="440" y="60"/>
                    </a:lnTo>
                    <a:lnTo>
                      <a:pt x="407" y="62"/>
                    </a:lnTo>
                    <a:lnTo>
                      <a:pt x="378" y="65"/>
                    </a:lnTo>
                    <a:lnTo>
                      <a:pt x="355" y="69"/>
                    </a:lnTo>
                    <a:lnTo>
                      <a:pt x="338" y="72"/>
                    </a:lnTo>
                    <a:lnTo>
                      <a:pt x="338" y="448"/>
                    </a:lnTo>
                    <a:lnTo>
                      <a:pt x="270" y="448"/>
                    </a:lnTo>
                    <a:lnTo>
                      <a:pt x="270" y="107"/>
                    </a:lnTo>
                    <a:lnTo>
                      <a:pt x="268" y="87"/>
                    </a:lnTo>
                    <a:lnTo>
                      <a:pt x="259" y="74"/>
                    </a:lnTo>
                    <a:lnTo>
                      <a:pt x="246" y="67"/>
                    </a:lnTo>
                    <a:lnTo>
                      <a:pt x="230" y="62"/>
                    </a:lnTo>
                    <a:lnTo>
                      <a:pt x="214" y="60"/>
                    </a:lnTo>
                    <a:lnTo>
                      <a:pt x="165" y="60"/>
                    </a:lnTo>
                    <a:lnTo>
                      <a:pt x="127" y="63"/>
                    </a:lnTo>
                    <a:lnTo>
                      <a:pt x="94" y="67"/>
                    </a:lnTo>
                    <a:lnTo>
                      <a:pt x="67" y="72"/>
                    </a:lnTo>
                    <a:lnTo>
                      <a:pt x="67" y="448"/>
                    </a:lnTo>
                    <a:lnTo>
                      <a:pt x="0" y="448"/>
                    </a:lnTo>
                    <a:lnTo>
                      <a:pt x="0" y="9"/>
                    </a:lnTo>
                    <a:lnTo>
                      <a:pt x="65" y="9"/>
                    </a:lnTo>
                    <a:lnTo>
                      <a:pt x="67" y="40"/>
                    </a:lnTo>
                    <a:lnTo>
                      <a:pt x="93" y="22"/>
                    </a:lnTo>
                    <a:lnTo>
                      <a:pt x="122" y="9"/>
                    </a:lnTo>
                    <a:lnTo>
                      <a:pt x="152" y="2"/>
                    </a:lnTo>
                    <a:lnTo>
                      <a:pt x="183" y="0"/>
                    </a:lnTo>
                    <a:lnTo>
                      <a:pt x="228" y="0"/>
                    </a:lnTo>
                    <a:lnTo>
                      <a:pt x="252" y="2"/>
                    </a:lnTo>
                    <a:lnTo>
                      <a:pt x="275" y="7"/>
                    </a:lnTo>
                    <a:lnTo>
                      <a:pt x="297" y="16"/>
                    </a:lnTo>
                    <a:lnTo>
                      <a:pt x="315" y="31"/>
                    </a:lnTo>
                    <a:lnTo>
                      <a:pt x="328" y="51"/>
                    </a:lnTo>
                    <a:lnTo>
                      <a:pt x="346" y="33"/>
                    </a:lnTo>
                    <a:lnTo>
                      <a:pt x="369" y="18"/>
                    </a:lnTo>
                    <a:lnTo>
                      <a:pt x="396" y="7"/>
                    </a:lnTo>
                    <a:lnTo>
                      <a:pt x="425" y="2"/>
                    </a:lnTo>
                    <a:lnTo>
                      <a:pt x="456" y="0"/>
                    </a:lnTo>
                    <a:lnTo>
                      <a:pt x="498" y="0"/>
                    </a:lnTo>
                    <a:lnTo>
                      <a:pt x="521" y="2"/>
                    </a:lnTo>
                    <a:lnTo>
                      <a:pt x="545" y="6"/>
                    </a:lnTo>
                    <a:lnTo>
                      <a:pt x="564" y="15"/>
                    </a:lnTo>
                    <a:lnTo>
                      <a:pt x="583" y="29"/>
                    </a:lnTo>
                    <a:lnTo>
                      <a:pt x="597" y="47"/>
                    </a:lnTo>
                    <a:lnTo>
                      <a:pt x="604" y="71"/>
                    </a:lnTo>
                    <a:lnTo>
                      <a:pt x="608" y="98"/>
                    </a:lnTo>
                    <a:lnTo>
                      <a:pt x="608" y="448"/>
                    </a:lnTo>
                    <a:lnTo>
                      <a:pt x="541" y="448"/>
                    </a:lnTo>
                    <a:close/>
                  </a:path>
                </a:pathLst>
              </a:custGeom>
              <a:solidFill>
                <a:srgbClr val="3F3018"/>
              </a:solidFill>
              <a:ln>
                <a:noFill/>
              </a:ln>
              <a:extLst>
                <a:ext uri="{91240B29-F687-4F45-9708-019B960494DF}">
                  <a14:hiddenLine xmlns:a14="http://schemas.microsoft.com/office/drawing/2010/main" w="0">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20" name="Freeform 12">
                <a:extLst>
                  <a:ext uri="{FF2B5EF4-FFF2-40B4-BE49-F238E27FC236}">
                    <a16:creationId xmlns:a16="http://schemas.microsoft.com/office/drawing/2014/main" id="{2E004A14-514B-4EDD-953B-5AB74BA9117D}"/>
                  </a:ext>
                </a:extLst>
              </p:cNvPr>
              <p:cNvSpPr>
                <a:spLocks noChangeAspect="1" noEditPoints="1"/>
              </p:cNvSpPr>
              <p:nvPr userDrawn="1"/>
            </p:nvSpPr>
            <p:spPr bwMode="auto">
              <a:xfrm>
                <a:off x="5986" y="9846"/>
                <a:ext cx="67" cy="617"/>
              </a:xfrm>
              <a:custGeom>
                <a:avLst/>
                <a:gdLst>
                  <a:gd name="T0" fmla="*/ 0 w 67"/>
                  <a:gd name="T1" fmla="*/ 84 h 617"/>
                  <a:gd name="T2" fmla="*/ 0 w 67"/>
                  <a:gd name="T3" fmla="*/ 0 h 617"/>
                  <a:gd name="T4" fmla="*/ 67 w 67"/>
                  <a:gd name="T5" fmla="*/ 0 h 617"/>
                  <a:gd name="T6" fmla="*/ 67 w 67"/>
                  <a:gd name="T7" fmla="*/ 84 h 617"/>
                  <a:gd name="T8" fmla="*/ 0 w 67"/>
                  <a:gd name="T9" fmla="*/ 84 h 617"/>
                  <a:gd name="T10" fmla="*/ 0 w 67"/>
                  <a:gd name="T11" fmla="*/ 617 h 617"/>
                  <a:gd name="T12" fmla="*/ 0 w 67"/>
                  <a:gd name="T13" fmla="*/ 178 h 617"/>
                  <a:gd name="T14" fmla="*/ 67 w 67"/>
                  <a:gd name="T15" fmla="*/ 178 h 617"/>
                  <a:gd name="T16" fmla="*/ 67 w 67"/>
                  <a:gd name="T17" fmla="*/ 617 h 617"/>
                  <a:gd name="T18" fmla="*/ 0 w 67"/>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17">
                    <a:moveTo>
                      <a:pt x="0" y="84"/>
                    </a:moveTo>
                    <a:lnTo>
                      <a:pt x="0" y="0"/>
                    </a:lnTo>
                    <a:lnTo>
                      <a:pt x="67" y="0"/>
                    </a:lnTo>
                    <a:lnTo>
                      <a:pt x="67" y="84"/>
                    </a:lnTo>
                    <a:lnTo>
                      <a:pt x="0" y="84"/>
                    </a:lnTo>
                    <a:close/>
                    <a:moveTo>
                      <a:pt x="0" y="617"/>
                    </a:moveTo>
                    <a:lnTo>
                      <a:pt x="0" y="178"/>
                    </a:lnTo>
                    <a:lnTo>
                      <a:pt x="67" y="178"/>
                    </a:lnTo>
                    <a:lnTo>
                      <a:pt x="67" y="617"/>
                    </a:lnTo>
                    <a:lnTo>
                      <a:pt x="0" y="617"/>
                    </a:lnTo>
                    <a:close/>
                  </a:path>
                </a:pathLst>
              </a:custGeom>
              <a:solidFill>
                <a:srgbClr val="3F3018"/>
              </a:solidFill>
              <a:ln>
                <a:noFill/>
              </a:ln>
              <a:extLst>
                <a:ext uri="{91240B29-F687-4F45-9708-019B960494DF}">
                  <a14:hiddenLine xmlns:a14="http://schemas.microsoft.com/office/drawing/2010/main" w="0">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21" name="Freeform 13">
                <a:extLst>
                  <a:ext uri="{FF2B5EF4-FFF2-40B4-BE49-F238E27FC236}">
                    <a16:creationId xmlns:a16="http://schemas.microsoft.com/office/drawing/2014/main" id="{878DE3C6-2F12-46FA-86A1-1A5E7D5208D3}"/>
                  </a:ext>
                </a:extLst>
              </p:cNvPr>
              <p:cNvSpPr>
                <a:spLocks noChangeAspect="1" noEditPoints="1"/>
              </p:cNvSpPr>
              <p:nvPr userDrawn="1"/>
            </p:nvSpPr>
            <p:spPr bwMode="auto">
              <a:xfrm>
                <a:off x="6182" y="9846"/>
                <a:ext cx="359" cy="628"/>
              </a:xfrm>
              <a:custGeom>
                <a:avLst/>
                <a:gdLst>
                  <a:gd name="T0" fmla="*/ 300 w 359"/>
                  <a:gd name="T1" fmla="*/ 617 h 628"/>
                  <a:gd name="T2" fmla="*/ 294 w 359"/>
                  <a:gd name="T3" fmla="*/ 584 h 628"/>
                  <a:gd name="T4" fmla="*/ 267 w 359"/>
                  <a:gd name="T5" fmla="*/ 606 h 628"/>
                  <a:gd name="T6" fmla="*/ 238 w 359"/>
                  <a:gd name="T7" fmla="*/ 619 h 628"/>
                  <a:gd name="T8" fmla="*/ 207 w 359"/>
                  <a:gd name="T9" fmla="*/ 626 h 628"/>
                  <a:gd name="T10" fmla="*/ 175 w 359"/>
                  <a:gd name="T11" fmla="*/ 628 h 628"/>
                  <a:gd name="T12" fmla="*/ 104 w 359"/>
                  <a:gd name="T13" fmla="*/ 628 h 628"/>
                  <a:gd name="T14" fmla="*/ 85 w 359"/>
                  <a:gd name="T15" fmla="*/ 626 h 628"/>
                  <a:gd name="T16" fmla="*/ 63 w 359"/>
                  <a:gd name="T17" fmla="*/ 620 h 628"/>
                  <a:gd name="T18" fmla="*/ 43 w 359"/>
                  <a:gd name="T19" fmla="*/ 613 h 628"/>
                  <a:gd name="T20" fmla="*/ 25 w 359"/>
                  <a:gd name="T21" fmla="*/ 599 h 628"/>
                  <a:gd name="T22" fmla="*/ 12 w 359"/>
                  <a:gd name="T23" fmla="*/ 581 h 628"/>
                  <a:gd name="T24" fmla="*/ 1 w 359"/>
                  <a:gd name="T25" fmla="*/ 557 h 628"/>
                  <a:gd name="T26" fmla="*/ 0 w 359"/>
                  <a:gd name="T27" fmla="*/ 527 h 628"/>
                  <a:gd name="T28" fmla="*/ 0 w 359"/>
                  <a:gd name="T29" fmla="*/ 292 h 628"/>
                  <a:gd name="T30" fmla="*/ 1 w 359"/>
                  <a:gd name="T31" fmla="*/ 259 h 628"/>
                  <a:gd name="T32" fmla="*/ 10 w 359"/>
                  <a:gd name="T33" fmla="*/ 232 h 628"/>
                  <a:gd name="T34" fmla="*/ 25 w 359"/>
                  <a:gd name="T35" fmla="*/ 211 h 628"/>
                  <a:gd name="T36" fmla="*/ 45 w 359"/>
                  <a:gd name="T37" fmla="*/ 193 h 628"/>
                  <a:gd name="T38" fmla="*/ 68 w 359"/>
                  <a:gd name="T39" fmla="*/ 180 h 628"/>
                  <a:gd name="T40" fmla="*/ 94 w 359"/>
                  <a:gd name="T41" fmla="*/ 171 h 628"/>
                  <a:gd name="T42" fmla="*/ 124 w 359"/>
                  <a:gd name="T43" fmla="*/ 169 h 628"/>
                  <a:gd name="T44" fmla="*/ 188 w 359"/>
                  <a:gd name="T45" fmla="*/ 169 h 628"/>
                  <a:gd name="T46" fmla="*/ 218 w 359"/>
                  <a:gd name="T47" fmla="*/ 171 h 628"/>
                  <a:gd name="T48" fmla="*/ 247 w 359"/>
                  <a:gd name="T49" fmla="*/ 180 h 628"/>
                  <a:gd name="T50" fmla="*/ 273 w 359"/>
                  <a:gd name="T51" fmla="*/ 191 h 628"/>
                  <a:gd name="T52" fmla="*/ 292 w 359"/>
                  <a:gd name="T53" fmla="*/ 207 h 628"/>
                  <a:gd name="T54" fmla="*/ 292 w 359"/>
                  <a:gd name="T55" fmla="*/ 0 h 628"/>
                  <a:gd name="T56" fmla="*/ 359 w 359"/>
                  <a:gd name="T57" fmla="*/ 0 h 628"/>
                  <a:gd name="T58" fmla="*/ 359 w 359"/>
                  <a:gd name="T59" fmla="*/ 617 h 628"/>
                  <a:gd name="T60" fmla="*/ 300 w 359"/>
                  <a:gd name="T61" fmla="*/ 617 h 628"/>
                  <a:gd name="T62" fmla="*/ 292 w 359"/>
                  <a:gd name="T63" fmla="*/ 256 h 628"/>
                  <a:gd name="T64" fmla="*/ 274 w 359"/>
                  <a:gd name="T65" fmla="*/ 247 h 628"/>
                  <a:gd name="T66" fmla="*/ 249 w 359"/>
                  <a:gd name="T67" fmla="*/ 238 h 628"/>
                  <a:gd name="T68" fmla="*/ 217 w 359"/>
                  <a:gd name="T69" fmla="*/ 231 h 628"/>
                  <a:gd name="T70" fmla="*/ 180 w 359"/>
                  <a:gd name="T71" fmla="*/ 229 h 628"/>
                  <a:gd name="T72" fmla="*/ 117 w 359"/>
                  <a:gd name="T73" fmla="*/ 229 h 628"/>
                  <a:gd name="T74" fmla="*/ 106 w 359"/>
                  <a:gd name="T75" fmla="*/ 229 h 628"/>
                  <a:gd name="T76" fmla="*/ 94 w 359"/>
                  <a:gd name="T77" fmla="*/ 232 h 628"/>
                  <a:gd name="T78" fmla="*/ 83 w 359"/>
                  <a:gd name="T79" fmla="*/ 240 h 628"/>
                  <a:gd name="T80" fmla="*/ 74 w 359"/>
                  <a:gd name="T81" fmla="*/ 252 h 628"/>
                  <a:gd name="T82" fmla="*/ 68 w 359"/>
                  <a:gd name="T83" fmla="*/ 268 h 628"/>
                  <a:gd name="T84" fmla="*/ 66 w 359"/>
                  <a:gd name="T85" fmla="*/ 290 h 628"/>
                  <a:gd name="T86" fmla="*/ 66 w 359"/>
                  <a:gd name="T87" fmla="*/ 512 h 628"/>
                  <a:gd name="T88" fmla="*/ 68 w 359"/>
                  <a:gd name="T89" fmla="*/ 534 h 628"/>
                  <a:gd name="T90" fmla="*/ 77 w 359"/>
                  <a:gd name="T91" fmla="*/ 550 h 628"/>
                  <a:gd name="T92" fmla="*/ 88 w 359"/>
                  <a:gd name="T93" fmla="*/ 559 h 628"/>
                  <a:gd name="T94" fmla="*/ 101 w 359"/>
                  <a:gd name="T95" fmla="*/ 564 h 628"/>
                  <a:gd name="T96" fmla="*/ 113 w 359"/>
                  <a:gd name="T97" fmla="*/ 566 h 628"/>
                  <a:gd name="T98" fmla="*/ 128 w 359"/>
                  <a:gd name="T99" fmla="*/ 566 h 628"/>
                  <a:gd name="T100" fmla="*/ 179 w 359"/>
                  <a:gd name="T101" fmla="*/ 566 h 628"/>
                  <a:gd name="T102" fmla="*/ 218 w 359"/>
                  <a:gd name="T103" fmla="*/ 564 h 628"/>
                  <a:gd name="T104" fmla="*/ 249 w 359"/>
                  <a:gd name="T105" fmla="*/ 561 h 628"/>
                  <a:gd name="T106" fmla="*/ 274 w 359"/>
                  <a:gd name="T107" fmla="*/ 555 h 628"/>
                  <a:gd name="T108" fmla="*/ 292 w 359"/>
                  <a:gd name="T109" fmla="*/ 552 h 628"/>
                  <a:gd name="T110" fmla="*/ 292 w 359"/>
                  <a:gd name="T111" fmla="*/ 25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9" h="628">
                    <a:moveTo>
                      <a:pt x="300" y="617"/>
                    </a:moveTo>
                    <a:lnTo>
                      <a:pt x="294" y="584"/>
                    </a:lnTo>
                    <a:lnTo>
                      <a:pt x="267" y="606"/>
                    </a:lnTo>
                    <a:lnTo>
                      <a:pt x="238" y="619"/>
                    </a:lnTo>
                    <a:lnTo>
                      <a:pt x="207" y="626"/>
                    </a:lnTo>
                    <a:lnTo>
                      <a:pt x="175" y="628"/>
                    </a:lnTo>
                    <a:lnTo>
                      <a:pt x="104" y="628"/>
                    </a:lnTo>
                    <a:lnTo>
                      <a:pt x="85" y="626"/>
                    </a:lnTo>
                    <a:lnTo>
                      <a:pt x="63" y="620"/>
                    </a:lnTo>
                    <a:lnTo>
                      <a:pt x="43" y="613"/>
                    </a:lnTo>
                    <a:lnTo>
                      <a:pt x="25" y="599"/>
                    </a:lnTo>
                    <a:lnTo>
                      <a:pt x="12" y="581"/>
                    </a:lnTo>
                    <a:lnTo>
                      <a:pt x="1" y="557"/>
                    </a:lnTo>
                    <a:lnTo>
                      <a:pt x="0" y="527"/>
                    </a:lnTo>
                    <a:lnTo>
                      <a:pt x="0" y="292"/>
                    </a:lnTo>
                    <a:lnTo>
                      <a:pt x="1" y="259"/>
                    </a:lnTo>
                    <a:lnTo>
                      <a:pt x="10" y="232"/>
                    </a:lnTo>
                    <a:lnTo>
                      <a:pt x="25" y="211"/>
                    </a:lnTo>
                    <a:lnTo>
                      <a:pt x="45" y="193"/>
                    </a:lnTo>
                    <a:lnTo>
                      <a:pt x="68" y="180"/>
                    </a:lnTo>
                    <a:lnTo>
                      <a:pt x="94" y="171"/>
                    </a:lnTo>
                    <a:lnTo>
                      <a:pt x="124" y="169"/>
                    </a:lnTo>
                    <a:lnTo>
                      <a:pt x="188" y="169"/>
                    </a:lnTo>
                    <a:lnTo>
                      <a:pt x="218" y="171"/>
                    </a:lnTo>
                    <a:lnTo>
                      <a:pt x="247" y="180"/>
                    </a:lnTo>
                    <a:lnTo>
                      <a:pt x="273" y="191"/>
                    </a:lnTo>
                    <a:lnTo>
                      <a:pt x="292" y="207"/>
                    </a:lnTo>
                    <a:lnTo>
                      <a:pt x="292" y="0"/>
                    </a:lnTo>
                    <a:lnTo>
                      <a:pt x="359" y="0"/>
                    </a:lnTo>
                    <a:lnTo>
                      <a:pt x="359" y="617"/>
                    </a:lnTo>
                    <a:lnTo>
                      <a:pt x="300" y="617"/>
                    </a:lnTo>
                    <a:close/>
                    <a:moveTo>
                      <a:pt x="292" y="256"/>
                    </a:moveTo>
                    <a:lnTo>
                      <a:pt x="274" y="247"/>
                    </a:lnTo>
                    <a:lnTo>
                      <a:pt x="249" y="238"/>
                    </a:lnTo>
                    <a:lnTo>
                      <a:pt x="217" y="231"/>
                    </a:lnTo>
                    <a:lnTo>
                      <a:pt x="180" y="229"/>
                    </a:lnTo>
                    <a:lnTo>
                      <a:pt x="117" y="229"/>
                    </a:lnTo>
                    <a:lnTo>
                      <a:pt x="106" y="229"/>
                    </a:lnTo>
                    <a:lnTo>
                      <a:pt x="94" y="232"/>
                    </a:lnTo>
                    <a:lnTo>
                      <a:pt x="83" y="240"/>
                    </a:lnTo>
                    <a:lnTo>
                      <a:pt x="74" y="252"/>
                    </a:lnTo>
                    <a:lnTo>
                      <a:pt x="68" y="268"/>
                    </a:lnTo>
                    <a:lnTo>
                      <a:pt x="66" y="290"/>
                    </a:lnTo>
                    <a:lnTo>
                      <a:pt x="66" y="512"/>
                    </a:lnTo>
                    <a:lnTo>
                      <a:pt x="68" y="534"/>
                    </a:lnTo>
                    <a:lnTo>
                      <a:pt x="77" y="550"/>
                    </a:lnTo>
                    <a:lnTo>
                      <a:pt x="88" y="559"/>
                    </a:lnTo>
                    <a:lnTo>
                      <a:pt x="101" y="564"/>
                    </a:lnTo>
                    <a:lnTo>
                      <a:pt x="113" y="566"/>
                    </a:lnTo>
                    <a:lnTo>
                      <a:pt x="128" y="566"/>
                    </a:lnTo>
                    <a:lnTo>
                      <a:pt x="179" y="566"/>
                    </a:lnTo>
                    <a:lnTo>
                      <a:pt x="218" y="564"/>
                    </a:lnTo>
                    <a:lnTo>
                      <a:pt x="249" y="561"/>
                    </a:lnTo>
                    <a:lnTo>
                      <a:pt x="274" y="555"/>
                    </a:lnTo>
                    <a:lnTo>
                      <a:pt x="292" y="552"/>
                    </a:lnTo>
                    <a:lnTo>
                      <a:pt x="292" y="256"/>
                    </a:lnTo>
                    <a:close/>
                  </a:path>
                </a:pathLst>
              </a:custGeom>
              <a:solidFill>
                <a:srgbClr val="3F3018"/>
              </a:solidFill>
              <a:ln>
                <a:noFill/>
              </a:ln>
              <a:extLst>
                <a:ext uri="{91240B29-F687-4F45-9708-019B960494DF}">
                  <a14:hiddenLine xmlns:a14="http://schemas.microsoft.com/office/drawing/2010/main" w="0">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22" name="Freeform 14">
                <a:extLst>
                  <a:ext uri="{FF2B5EF4-FFF2-40B4-BE49-F238E27FC236}">
                    <a16:creationId xmlns:a16="http://schemas.microsoft.com/office/drawing/2014/main" id="{99C6A67E-47A4-480F-826A-AC0634CA4320}"/>
                  </a:ext>
                </a:extLst>
              </p:cNvPr>
              <p:cNvSpPr>
                <a:spLocks noChangeAspect="1"/>
              </p:cNvSpPr>
              <p:nvPr userDrawn="1"/>
            </p:nvSpPr>
            <p:spPr bwMode="auto">
              <a:xfrm>
                <a:off x="6630" y="9905"/>
                <a:ext cx="296" cy="569"/>
              </a:xfrm>
              <a:custGeom>
                <a:avLst/>
                <a:gdLst>
                  <a:gd name="T0" fmla="*/ 199 w 296"/>
                  <a:gd name="T1" fmla="*/ 569 h 569"/>
                  <a:gd name="T2" fmla="*/ 168 w 296"/>
                  <a:gd name="T3" fmla="*/ 567 h 569"/>
                  <a:gd name="T4" fmla="*/ 141 w 296"/>
                  <a:gd name="T5" fmla="*/ 563 h 569"/>
                  <a:gd name="T6" fmla="*/ 119 w 296"/>
                  <a:gd name="T7" fmla="*/ 554 h 569"/>
                  <a:gd name="T8" fmla="*/ 101 w 296"/>
                  <a:gd name="T9" fmla="*/ 543 h 569"/>
                  <a:gd name="T10" fmla="*/ 89 w 296"/>
                  <a:gd name="T11" fmla="*/ 525 h 569"/>
                  <a:gd name="T12" fmla="*/ 79 w 296"/>
                  <a:gd name="T13" fmla="*/ 504 h 569"/>
                  <a:gd name="T14" fmla="*/ 78 w 296"/>
                  <a:gd name="T15" fmla="*/ 475 h 569"/>
                  <a:gd name="T16" fmla="*/ 78 w 296"/>
                  <a:gd name="T17" fmla="*/ 182 h 569"/>
                  <a:gd name="T18" fmla="*/ 0 w 296"/>
                  <a:gd name="T19" fmla="*/ 182 h 569"/>
                  <a:gd name="T20" fmla="*/ 0 w 296"/>
                  <a:gd name="T21" fmla="*/ 132 h 569"/>
                  <a:gd name="T22" fmla="*/ 78 w 296"/>
                  <a:gd name="T23" fmla="*/ 132 h 569"/>
                  <a:gd name="T24" fmla="*/ 78 w 296"/>
                  <a:gd name="T25" fmla="*/ 9 h 569"/>
                  <a:gd name="T26" fmla="*/ 145 w 296"/>
                  <a:gd name="T27" fmla="*/ 0 h 569"/>
                  <a:gd name="T28" fmla="*/ 145 w 296"/>
                  <a:gd name="T29" fmla="*/ 132 h 569"/>
                  <a:gd name="T30" fmla="*/ 296 w 296"/>
                  <a:gd name="T31" fmla="*/ 132 h 569"/>
                  <a:gd name="T32" fmla="*/ 296 w 296"/>
                  <a:gd name="T33" fmla="*/ 182 h 569"/>
                  <a:gd name="T34" fmla="*/ 145 w 296"/>
                  <a:gd name="T35" fmla="*/ 182 h 569"/>
                  <a:gd name="T36" fmla="*/ 145 w 296"/>
                  <a:gd name="T37" fmla="*/ 464 h 569"/>
                  <a:gd name="T38" fmla="*/ 145 w 296"/>
                  <a:gd name="T39" fmla="*/ 475 h 569"/>
                  <a:gd name="T40" fmla="*/ 146 w 296"/>
                  <a:gd name="T41" fmla="*/ 487 h 569"/>
                  <a:gd name="T42" fmla="*/ 150 w 296"/>
                  <a:gd name="T43" fmla="*/ 496 h 569"/>
                  <a:gd name="T44" fmla="*/ 157 w 296"/>
                  <a:gd name="T45" fmla="*/ 505 h 569"/>
                  <a:gd name="T46" fmla="*/ 170 w 296"/>
                  <a:gd name="T47" fmla="*/ 511 h 569"/>
                  <a:gd name="T48" fmla="*/ 186 w 296"/>
                  <a:gd name="T49" fmla="*/ 513 h 569"/>
                  <a:gd name="T50" fmla="*/ 296 w 296"/>
                  <a:gd name="T51" fmla="*/ 513 h 569"/>
                  <a:gd name="T52" fmla="*/ 296 w 296"/>
                  <a:gd name="T53" fmla="*/ 551 h 569"/>
                  <a:gd name="T54" fmla="*/ 277 w 296"/>
                  <a:gd name="T55" fmla="*/ 558 h 569"/>
                  <a:gd name="T56" fmla="*/ 251 w 296"/>
                  <a:gd name="T57" fmla="*/ 563 h 569"/>
                  <a:gd name="T58" fmla="*/ 224 w 296"/>
                  <a:gd name="T59" fmla="*/ 567 h 569"/>
                  <a:gd name="T60" fmla="*/ 199 w 296"/>
                  <a:gd name="T61" fmla="*/ 569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 h="569">
                    <a:moveTo>
                      <a:pt x="199" y="569"/>
                    </a:moveTo>
                    <a:lnTo>
                      <a:pt x="168" y="567"/>
                    </a:lnTo>
                    <a:lnTo>
                      <a:pt x="141" y="563"/>
                    </a:lnTo>
                    <a:lnTo>
                      <a:pt x="119" y="554"/>
                    </a:lnTo>
                    <a:lnTo>
                      <a:pt x="101" y="543"/>
                    </a:lnTo>
                    <a:lnTo>
                      <a:pt x="89" y="525"/>
                    </a:lnTo>
                    <a:lnTo>
                      <a:pt x="79" y="504"/>
                    </a:lnTo>
                    <a:lnTo>
                      <a:pt x="78" y="475"/>
                    </a:lnTo>
                    <a:lnTo>
                      <a:pt x="78" y="182"/>
                    </a:lnTo>
                    <a:lnTo>
                      <a:pt x="0" y="182"/>
                    </a:lnTo>
                    <a:lnTo>
                      <a:pt x="0" y="132"/>
                    </a:lnTo>
                    <a:lnTo>
                      <a:pt x="78" y="132"/>
                    </a:lnTo>
                    <a:lnTo>
                      <a:pt x="78" y="9"/>
                    </a:lnTo>
                    <a:lnTo>
                      <a:pt x="145" y="0"/>
                    </a:lnTo>
                    <a:lnTo>
                      <a:pt x="145" y="132"/>
                    </a:lnTo>
                    <a:lnTo>
                      <a:pt x="296" y="132"/>
                    </a:lnTo>
                    <a:lnTo>
                      <a:pt x="296" y="182"/>
                    </a:lnTo>
                    <a:lnTo>
                      <a:pt x="145" y="182"/>
                    </a:lnTo>
                    <a:lnTo>
                      <a:pt x="145" y="464"/>
                    </a:lnTo>
                    <a:lnTo>
                      <a:pt x="145" y="475"/>
                    </a:lnTo>
                    <a:lnTo>
                      <a:pt x="146" y="487"/>
                    </a:lnTo>
                    <a:lnTo>
                      <a:pt x="150" y="496"/>
                    </a:lnTo>
                    <a:lnTo>
                      <a:pt x="157" y="505"/>
                    </a:lnTo>
                    <a:lnTo>
                      <a:pt x="170" y="511"/>
                    </a:lnTo>
                    <a:lnTo>
                      <a:pt x="186" y="513"/>
                    </a:lnTo>
                    <a:lnTo>
                      <a:pt x="296" y="513"/>
                    </a:lnTo>
                    <a:lnTo>
                      <a:pt x="296" y="551"/>
                    </a:lnTo>
                    <a:lnTo>
                      <a:pt x="277" y="558"/>
                    </a:lnTo>
                    <a:lnTo>
                      <a:pt x="251" y="563"/>
                    </a:lnTo>
                    <a:lnTo>
                      <a:pt x="224" y="567"/>
                    </a:lnTo>
                    <a:lnTo>
                      <a:pt x="199" y="569"/>
                    </a:lnTo>
                    <a:close/>
                  </a:path>
                </a:pathLst>
              </a:custGeom>
              <a:solidFill>
                <a:srgbClr val="3F3018"/>
              </a:solidFill>
              <a:ln>
                <a:noFill/>
              </a:ln>
              <a:extLst>
                <a:ext uri="{91240B29-F687-4F45-9708-019B960494DF}">
                  <a14:hiddenLine xmlns:a14="http://schemas.microsoft.com/office/drawing/2010/main" w="0">
                    <a:solidFill>
                      <a:srgbClr val="000000"/>
                    </a:solidFill>
                    <a:round/>
                    <a:headEnd/>
                    <a:tailEnd/>
                  </a14:hiddenLine>
                </a:ext>
              </a:extLst>
            </p:spPr>
            <p:txBody>
              <a:bodyPr rot="0" vert="horz" wrap="square" lIns="91440" tIns="45720" rIns="91440" bIns="45720" anchor="t" anchorCtr="0" upright="1">
                <a:noAutofit/>
              </a:bodyPr>
              <a:lstStyle/>
              <a:p>
                <a:endParaRPr lang="da-DK"/>
              </a:p>
            </p:txBody>
          </p:sp>
          <p:sp>
            <p:nvSpPr>
              <p:cNvPr id="23" name="Freeform 15">
                <a:extLst>
                  <a:ext uri="{FF2B5EF4-FFF2-40B4-BE49-F238E27FC236}">
                    <a16:creationId xmlns:a16="http://schemas.microsoft.com/office/drawing/2014/main" id="{C5DFA83F-DC13-4724-8726-09AAF2C8B011}"/>
                  </a:ext>
                </a:extLst>
              </p:cNvPr>
              <p:cNvSpPr>
                <a:spLocks noChangeAspect="1" noEditPoints="1"/>
              </p:cNvSpPr>
              <p:nvPr userDrawn="1"/>
            </p:nvSpPr>
            <p:spPr bwMode="auto">
              <a:xfrm>
                <a:off x="6923" y="9846"/>
                <a:ext cx="202" cy="803"/>
              </a:xfrm>
              <a:custGeom>
                <a:avLst/>
                <a:gdLst>
                  <a:gd name="T0" fmla="*/ 67 w 202"/>
                  <a:gd name="T1" fmla="*/ 803 h 803"/>
                  <a:gd name="T2" fmla="*/ 56 w 202"/>
                  <a:gd name="T3" fmla="*/ 803 h 803"/>
                  <a:gd name="T4" fmla="*/ 40 w 202"/>
                  <a:gd name="T5" fmla="*/ 801 h 803"/>
                  <a:gd name="T6" fmla="*/ 20 w 202"/>
                  <a:gd name="T7" fmla="*/ 799 h 803"/>
                  <a:gd name="T8" fmla="*/ 0 w 202"/>
                  <a:gd name="T9" fmla="*/ 794 h 803"/>
                  <a:gd name="T10" fmla="*/ 0 w 202"/>
                  <a:gd name="T11" fmla="*/ 747 h 803"/>
                  <a:gd name="T12" fmla="*/ 54 w 202"/>
                  <a:gd name="T13" fmla="*/ 747 h 803"/>
                  <a:gd name="T14" fmla="*/ 78 w 202"/>
                  <a:gd name="T15" fmla="*/ 747 h 803"/>
                  <a:gd name="T16" fmla="*/ 96 w 202"/>
                  <a:gd name="T17" fmla="*/ 743 h 803"/>
                  <a:gd name="T18" fmla="*/ 110 w 202"/>
                  <a:gd name="T19" fmla="*/ 736 h 803"/>
                  <a:gd name="T20" fmla="*/ 121 w 202"/>
                  <a:gd name="T21" fmla="*/ 727 h 803"/>
                  <a:gd name="T22" fmla="*/ 130 w 202"/>
                  <a:gd name="T23" fmla="*/ 711 h 803"/>
                  <a:gd name="T24" fmla="*/ 134 w 202"/>
                  <a:gd name="T25" fmla="*/ 689 h 803"/>
                  <a:gd name="T26" fmla="*/ 135 w 202"/>
                  <a:gd name="T27" fmla="*/ 660 h 803"/>
                  <a:gd name="T28" fmla="*/ 135 w 202"/>
                  <a:gd name="T29" fmla="*/ 178 h 803"/>
                  <a:gd name="T30" fmla="*/ 202 w 202"/>
                  <a:gd name="T31" fmla="*/ 178 h 803"/>
                  <a:gd name="T32" fmla="*/ 202 w 202"/>
                  <a:gd name="T33" fmla="*/ 664 h 803"/>
                  <a:gd name="T34" fmla="*/ 201 w 202"/>
                  <a:gd name="T35" fmla="*/ 700 h 803"/>
                  <a:gd name="T36" fmla="*/ 193 w 202"/>
                  <a:gd name="T37" fmla="*/ 730 h 803"/>
                  <a:gd name="T38" fmla="*/ 181 w 202"/>
                  <a:gd name="T39" fmla="*/ 754 h 803"/>
                  <a:gd name="T40" fmla="*/ 166 w 202"/>
                  <a:gd name="T41" fmla="*/ 772 h 803"/>
                  <a:gd name="T42" fmla="*/ 146 w 202"/>
                  <a:gd name="T43" fmla="*/ 786 h 803"/>
                  <a:gd name="T44" fmla="*/ 123 w 202"/>
                  <a:gd name="T45" fmla="*/ 795 h 803"/>
                  <a:gd name="T46" fmla="*/ 96 w 202"/>
                  <a:gd name="T47" fmla="*/ 801 h 803"/>
                  <a:gd name="T48" fmla="*/ 67 w 202"/>
                  <a:gd name="T49" fmla="*/ 803 h 803"/>
                  <a:gd name="T50" fmla="*/ 135 w 202"/>
                  <a:gd name="T51" fmla="*/ 84 h 803"/>
                  <a:gd name="T52" fmla="*/ 135 w 202"/>
                  <a:gd name="T53" fmla="*/ 0 h 803"/>
                  <a:gd name="T54" fmla="*/ 202 w 202"/>
                  <a:gd name="T55" fmla="*/ 0 h 803"/>
                  <a:gd name="T56" fmla="*/ 202 w 202"/>
                  <a:gd name="T57" fmla="*/ 84 h 803"/>
                  <a:gd name="T58" fmla="*/ 135 w 202"/>
                  <a:gd name="T59" fmla="*/ 84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803">
                    <a:moveTo>
                      <a:pt x="67" y="803"/>
                    </a:moveTo>
                    <a:lnTo>
                      <a:pt x="56" y="803"/>
                    </a:lnTo>
                    <a:lnTo>
                      <a:pt x="40" y="801"/>
                    </a:lnTo>
                    <a:lnTo>
                      <a:pt x="20" y="799"/>
                    </a:lnTo>
                    <a:lnTo>
                      <a:pt x="0" y="794"/>
                    </a:lnTo>
                    <a:lnTo>
                      <a:pt x="0" y="747"/>
                    </a:lnTo>
                    <a:lnTo>
                      <a:pt x="54" y="747"/>
                    </a:lnTo>
                    <a:lnTo>
                      <a:pt x="78" y="747"/>
                    </a:lnTo>
                    <a:lnTo>
                      <a:pt x="96" y="743"/>
                    </a:lnTo>
                    <a:lnTo>
                      <a:pt x="110" y="736"/>
                    </a:lnTo>
                    <a:lnTo>
                      <a:pt x="121" y="727"/>
                    </a:lnTo>
                    <a:lnTo>
                      <a:pt x="130" y="711"/>
                    </a:lnTo>
                    <a:lnTo>
                      <a:pt x="134" y="689"/>
                    </a:lnTo>
                    <a:lnTo>
                      <a:pt x="135" y="660"/>
                    </a:lnTo>
                    <a:lnTo>
                      <a:pt x="135" y="178"/>
                    </a:lnTo>
                    <a:lnTo>
                      <a:pt x="202" y="178"/>
                    </a:lnTo>
                    <a:lnTo>
                      <a:pt x="202" y="664"/>
                    </a:lnTo>
                    <a:lnTo>
                      <a:pt x="201" y="700"/>
                    </a:lnTo>
                    <a:lnTo>
                      <a:pt x="193" y="730"/>
                    </a:lnTo>
                    <a:lnTo>
                      <a:pt x="181" y="754"/>
                    </a:lnTo>
                    <a:lnTo>
                      <a:pt x="166" y="772"/>
                    </a:lnTo>
                    <a:lnTo>
                      <a:pt x="146" y="786"/>
                    </a:lnTo>
                    <a:lnTo>
                      <a:pt x="123" y="795"/>
                    </a:lnTo>
                    <a:lnTo>
                      <a:pt x="96" y="801"/>
                    </a:lnTo>
                    <a:lnTo>
                      <a:pt x="67" y="803"/>
                    </a:lnTo>
                    <a:close/>
                    <a:moveTo>
                      <a:pt x="135" y="84"/>
                    </a:moveTo>
                    <a:lnTo>
                      <a:pt x="135" y="0"/>
                    </a:lnTo>
                    <a:lnTo>
                      <a:pt x="202" y="0"/>
                    </a:lnTo>
                    <a:lnTo>
                      <a:pt x="202" y="84"/>
                    </a:lnTo>
                    <a:lnTo>
                      <a:pt x="135" y="84"/>
                    </a:lnTo>
                    <a:close/>
                  </a:path>
                </a:pathLst>
              </a:custGeom>
              <a:solidFill>
                <a:srgbClr val="84715E"/>
              </a:solidFill>
              <a:ln>
                <a:noFill/>
              </a:ln>
              <a:extLst>
                <a:ext uri="{91240B29-F687-4F45-9708-019B960494DF}">
                  <a14:hiddenLine xmlns:a14="http://schemas.microsoft.com/office/drawing/2010/main" w="0">
                    <a:solidFill>
                      <a:srgbClr val="575541"/>
                    </a:solidFill>
                    <a:round/>
                    <a:headEnd/>
                    <a:tailEnd/>
                  </a14:hiddenLine>
                </a:ext>
              </a:extLst>
            </p:spPr>
            <p:txBody>
              <a:bodyPr rot="0" vert="horz" wrap="square" lIns="91440" tIns="45720" rIns="91440" bIns="45720" anchor="t" anchorCtr="0" upright="1">
                <a:noAutofit/>
              </a:bodyPr>
              <a:lstStyle/>
              <a:p>
                <a:endParaRPr lang="da-DK"/>
              </a:p>
            </p:txBody>
          </p:sp>
          <p:sp>
            <p:nvSpPr>
              <p:cNvPr id="24" name="Freeform 16">
                <a:extLst>
                  <a:ext uri="{FF2B5EF4-FFF2-40B4-BE49-F238E27FC236}">
                    <a16:creationId xmlns:a16="http://schemas.microsoft.com/office/drawing/2014/main" id="{AE995B23-299B-4B6D-8C35-F4FD32F42A56}"/>
                  </a:ext>
                </a:extLst>
              </p:cNvPr>
              <p:cNvSpPr>
                <a:spLocks noChangeAspect="1"/>
              </p:cNvSpPr>
              <p:nvPr userDrawn="1"/>
            </p:nvSpPr>
            <p:spPr bwMode="auto">
              <a:xfrm>
                <a:off x="7221" y="10024"/>
                <a:ext cx="394" cy="617"/>
              </a:xfrm>
              <a:custGeom>
                <a:avLst/>
                <a:gdLst>
                  <a:gd name="T0" fmla="*/ 168 w 394"/>
                  <a:gd name="T1" fmla="*/ 617 h 617"/>
                  <a:gd name="T2" fmla="*/ 103 w 394"/>
                  <a:gd name="T3" fmla="*/ 617 h 617"/>
                  <a:gd name="T4" fmla="*/ 174 w 394"/>
                  <a:gd name="T5" fmla="*/ 432 h 617"/>
                  <a:gd name="T6" fmla="*/ 0 w 394"/>
                  <a:gd name="T7" fmla="*/ 0 h 617"/>
                  <a:gd name="T8" fmla="*/ 72 w 394"/>
                  <a:gd name="T9" fmla="*/ 0 h 617"/>
                  <a:gd name="T10" fmla="*/ 206 w 394"/>
                  <a:gd name="T11" fmla="*/ 345 h 617"/>
                  <a:gd name="T12" fmla="*/ 208 w 394"/>
                  <a:gd name="T13" fmla="*/ 345 h 617"/>
                  <a:gd name="T14" fmla="*/ 329 w 394"/>
                  <a:gd name="T15" fmla="*/ 0 h 617"/>
                  <a:gd name="T16" fmla="*/ 394 w 394"/>
                  <a:gd name="T17" fmla="*/ 0 h 617"/>
                  <a:gd name="T18" fmla="*/ 168 w 394"/>
                  <a:gd name="T19"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4" h="617">
                    <a:moveTo>
                      <a:pt x="168" y="617"/>
                    </a:moveTo>
                    <a:lnTo>
                      <a:pt x="103" y="617"/>
                    </a:lnTo>
                    <a:lnTo>
                      <a:pt x="174" y="432"/>
                    </a:lnTo>
                    <a:lnTo>
                      <a:pt x="0" y="0"/>
                    </a:lnTo>
                    <a:lnTo>
                      <a:pt x="72" y="0"/>
                    </a:lnTo>
                    <a:lnTo>
                      <a:pt x="206" y="345"/>
                    </a:lnTo>
                    <a:lnTo>
                      <a:pt x="208" y="345"/>
                    </a:lnTo>
                    <a:lnTo>
                      <a:pt x="329" y="0"/>
                    </a:lnTo>
                    <a:lnTo>
                      <a:pt x="394" y="0"/>
                    </a:lnTo>
                    <a:lnTo>
                      <a:pt x="168" y="617"/>
                    </a:lnTo>
                    <a:close/>
                  </a:path>
                </a:pathLst>
              </a:custGeom>
              <a:solidFill>
                <a:srgbClr val="84715E"/>
              </a:solidFill>
              <a:ln>
                <a:noFill/>
              </a:ln>
              <a:extLst>
                <a:ext uri="{91240B29-F687-4F45-9708-019B960494DF}">
                  <a14:hiddenLine xmlns:a14="http://schemas.microsoft.com/office/drawing/2010/main" w="0">
                    <a:solidFill>
                      <a:srgbClr val="575541"/>
                    </a:solidFill>
                    <a:round/>
                    <a:headEnd/>
                    <a:tailEnd/>
                  </a14:hiddenLine>
                </a:ext>
              </a:extLst>
            </p:spPr>
            <p:txBody>
              <a:bodyPr rot="0" vert="horz" wrap="square" lIns="91440" tIns="45720" rIns="91440" bIns="45720" anchor="t" anchorCtr="0" upright="1">
                <a:noAutofit/>
              </a:bodyPr>
              <a:lstStyle/>
              <a:p>
                <a:endParaRPr lang="da-DK"/>
              </a:p>
            </p:txBody>
          </p:sp>
          <p:sp>
            <p:nvSpPr>
              <p:cNvPr id="25" name="Rectangle 17">
                <a:extLst>
                  <a:ext uri="{FF2B5EF4-FFF2-40B4-BE49-F238E27FC236}">
                    <a16:creationId xmlns:a16="http://schemas.microsoft.com/office/drawing/2014/main" id="{F7788A7E-6200-4001-901C-D1B20327ADB2}"/>
                  </a:ext>
                </a:extLst>
              </p:cNvPr>
              <p:cNvSpPr>
                <a:spLocks noChangeAspect="1" noChangeArrowheads="1"/>
              </p:cNvSpPr>
              <p:nvPr userDrawn="1"/>
            </p:nvSpPr>
            <p:spPr bwMode="auto">
              <a:xfrm>
                <a:off x="7709" y="9846"/>
                <a:ext cx="67" cy="617"/>
              </a:xfrm>
              <a:prstGeom prst="rect">
                <a:avLst/>
              </a:prstGeom>
              <a:solidFill>
                <a:srgbClr val="84715E"/>
              </a:solidFill>
              <a:ln>
                <a:noFill/>
              </a:ln>
              <a:extLst>
                <a:ext uri="{91240B29-F687-4F45-9708-019B960494DF}">
                  <a14:hiddenLine xmlns:a14="http://schemas.microsoft.com/office/drawing/2010/main" w="0">
                    <a:solidFill>
                      <a:srgbClr val="575541"/>
                    </a:solidFill>
                    <a:miter lim="800000"/>
                    <a:headEnd/>
                    <a:tailEnd/>
                  </a14:hiddenLine>
                </a:ext>
              </a:extLst>
            </p:spPr>
            <p:txBody>
              <a:bodyPr rot="0" vert="horz" wrap="square" lIns="91440" tIns="45720" rIns="91440" bIns="45720" anchor="t" anchorCtr="0" upright="1">
                <a:noAutofit/>
              </a:bodyPr>
              <a:lstStyle/>
              <a:p>
                <a:endParaRPr lang="da-DK"/>
              </a:p>
            </p:txBody>
          </p:sp>
          <p:sp>
            <p:nvSpPr>
              <p:cNvPr id="26" name="Rectangle 18">
                <a:extLst>
                  <a:ext uri="{FF2B5EF4-FFF2-40B4-BE49-F238E27FC236}">
                    <a16:creationId xmlns:a16="http://schemas.microsoft.com/office/drawing/2014/main" id="{50F9CF2D-4BC9-4FCF-9BF2-46BE76CD0230}"/>
                  </a:ext>
                </a:extLst>
              </p:cNvPr>
              <p:cNvSpPr>
                <a:spLocks noChangeAspect="1" noChangeArrowheads="1"/>
              </p:cNvSpPr>
              <p:nvPr userDrawn="1"/>
            </p:nvSpPr>
            <p:spPr bwMode="auto">
              <a:xfrm>
                <a:off x="7930" y="9846"/>
                <a:ext cx="67" cy="617"/>
              </a:xfrm>
              <a:prstGeom prst="rect">
                <a:avLst/>
              </a:prstGeom>
              <a:solidFill>
                <a:srgbClr val="84715E"/>
              </a:solidFill>
              <a:ln>
                <a:noFill/>
              </a:ln>
              <a:extLst>
                <a:ext uri="{91240B29-F687-4F45-9708-019B960494DF}">
                  <a14:hiddenLine xmlns:a14="http://schemas.microsoft.com/office/drawing/2010/main" w="0">
                    <a:solidFill>
                      <a:srgbClr val="575541"/>
                    </a:solidFill>
                    <a:miter lim="800000"/>
                    <a:headEnd/>
                    <a:tailEnd/>
                  </a14:hiddenLine>
                </a:ext>
              </a:extLst>
            </p:spPr>
            <p:txBody>
              <a:bodyPr rot="0" vert="horz" wrap="square" lIns="91440" tIns="45720" rIns="91440" bIns="45720" anchor="t" anchorCtr="0" upright="1">
                <a:noAutofit/>
              </a:bodyPr>
              <a:lstStyle/>
              <a:p>
                <a:endParaRPr lang="da-DK"/>
              </a:p>
            </p:txBody>
          </p:sp>
          <p:sp>
            <p:nvSpPr>
              <p:cNvPr id="27" name="Freeform 19">
                <a:extLst>
                  <a:ext uri="{FF2B5EF4-FFF2-40B4-BE49-F238E27FC236}">
                    <a16:creationId xmlns:a16="http://schemas.microsoft.com/office/drawing/2014/main" id="{14D932C1-E7DF-4188-8060-9B12647F7C7B}"/>
                  </a:ext>
                </a:extLst>
              </p:cNvPr>
              <p:cNvSpPr>
                <a:spLocks noChangeAspect="1" noEditPoints="1"/>
              </p:cNvSpPr>
              <p:nvPr userDrawn="1"/>
            </p:nvSpPr>
            <p:spPr bwMode="auto">
              <a:xfrm>
                <a:off x="8112" y="10015"/>
                <a:ext cx="366" cy="459"/>
              </a:xfrm>
              <a:custGeom>
                <a:avLst/>
                <a:gdLst>
                  <a:gd name="T0" fmla="*/ 304 w 366"/>
                  <a:gd name="T1" fmla="*/ 439 h 459"/>
                  <a:gd name="T2" fmla="*/ 302 w 366"/>
                  <a:gd name="T3" fmla="*/ 422 h 459"/>
                  <a:gd name="T4" fmla="*/ 299 w 366"/>
                  <a:gd name="T5" fmla="*/ 406 h 459"/>
                  <a:gd name="T6" fmla="*/ 273 w 366"/>
                  <a:gd name="T7" fmla="*/ 437 h 459"/>
                  <a:gd name="T8" fmla="*/ 230 w 366"/>
                  <a:gd name="T9" fmla="*/ 455 h 459"/>
                  <a:gd name="T10" fmla="*/ 114 w 366"/>
                  <a:gd name="T11" fmla="*/ 459 h 459"/>
                  <a:gd name="T12" fmla="*/ 55 w 366"/>
                  <a:gd name="T13" fmla="*/ 446 h 459"/>
                  <a:gd name="T14" fmla="*/ 15 w 366"/>
                  <a:gd name="T15" fmla="*/ 412 h 459"/>
                  <a:gd name="T16" fmla="*/ 0 w 366"/>
                  <a:gd name="T17" fmla="*/ 359 h 459"/>
                  <a:gd name="T18" fmla="*/ 4 w 366"/>
                  <a:gd name="T19" fmla="*/ 276 h 459"/>
                  <a:gd name="T20" fmla="*/ 26 w 366"/>
                  <a:gd name="T21" fmla="*/ 228 h 459"/>
                  <a:gd name="T22" fmla="*/ 67 w 366"/>
                  <a:gd name="T23" fmla="*/ 199 h 459"/>
                  <a:gd name="T24" fmla="*/ 125 w 366"/>
                  <a:gd name="T25" fmla="*/ 190 h 459"/>
                  <a:gd name="T26" fmla="*/ 290 w 366"/>
                  <a:gd name="T27" fmla="*/ 116 h 459"/>
                  <a:gd name="T28" fmla="*/ 281 w 366"/>
                  <a:gd name="T29" fmla="*/ 81 h 459"/>
                  <a:gd name="T30" fmla="*/ 257 w 366"/>
                  <a:gd name="T31" fmla="*/ 65 h 459"/>
                  <a:gd name="T32" fmla="*/ 219 w 366"/>
                  <a:gd name="T33" fmla="*/ 60 h 459"/>
                  <a:gd name="T34" fmla="*/ 29 w 366"/>
                  <a:gd name="T35" fmla="*/ 20 h 459"/>
                  <a:gd name="T36" fmla="*/ 80 w 366"/>
                  <a:gd name="T37" fmla="*/ 4 h 459"/>
                  <a:gd name="T38" fmla="*/ 134 w 366"/>
                  <a:gd name="T39" fmla="*/ 0 h 459"/>
                  <a:gd name="T40" fmla="*/ 254 w 366"/>
                  <a:gd name="T41" fmla="*/ 2 h 459"/>
                  <a:gd name="T42" fmla="*/ 299 w 366"/>
                  <a:gd name="T43" fmla="*/ 13 h 459"/>
                  <a:gd name="T44" fmla="*/ 335 w 366"/>
                  <a:gd name="T45" fmla="*/ 38 h 459"/>
                  <a:gd name="T46" fmla="*/ 353 w 366"/>
                  <a:gd name="T47" fmla="*/ 81 h 459"/>
                  <a:gd name="T48" fmla="*/ 357 w 366"/>
                  <a:gd name="T49" fmla="*/ 303 h 459"/>
                  <a:gd name="T50" fmla="*/ 358 w 366"/>
                  <a:gd name="T51" fmla="*/ 385 h 459"/>
                  <a:gd name="T52" fmla="*/ 366 w 366"/>
                  <a:gd name="T53" fmla="*/ 448 h 459"/>
                  <a:gd name="T54" fmla="*/ 290 w 366"/>
                  <a:gd name="T55" fmla="*/ 240 h 459"/>
                  <a:gd name="T56" fmla="*/ 109 w 366"/>
                  <a:gd name="T57" fmla="*/ 242 h 459"/>
                  <a:gd name="T58" fmla="*/ 78 w 366"/>
                  <a:gd name="T59" fmla="*/ 258 h 459"/>
                  <a:gd name="T60" fmla="*/ 67 w 366"/>
                  <a:gd name="T61" fmla="*/ 298 h 459"/>
                  <a:gd name="T62" fmla="*/ 71 w 366"/>
                  <a:gd name="T63" fmla="*/ 370 h 459"/>
                  <a:gd name="T64" fmla="*/ 93 w 366"/>
                  <a:gd name="T65" fmla="*/ 395 h 459"/>
                  <a:gd name="T66" fmla="*/ 127 w 366"/>
                  <a:gd name="T67" fmla="*/ 403 h 459"/>
                  <a:gd name="T68" fmla="*/ 236 w 366"/>
                  <a:gd name="T69" fmla="*/ 401 h 459"/>
                  <a:gd name="T70" fmla="*/ 266 w 366"/>
                  <a:gd name="T71" fmla="*/ 388 h 459"/>
                  <a:gd name="T72" fmla="*/ 286 w 366"/>
                  <a:gd name="T73" fmla="*/ 356 h 459"/>
                  <a:gd name="T74" fmla="*/ 290 w 366"/>
                  <a:gd name="T75" fmla="*/ 24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6" h="459">
                    <a:moveTo>
                      <a:pt x="306" y="448"/>
                    </a:moveTo>
                    <a:lnTo>
                      <a:pt x="304" y="439"/>
                    </a:lnTo>
                    <a:lnTo>
                      <a:pt x="304" y="431"/>
                    </a:lnTo>
                    <a:lnTo>
                      <a:pt x="302" y="422"/>
                    </a:lnTo>
                    <a:lnTo>
                      <a:pt x="301" y="406"/>
                    </a:lnTo>
                    <a:lnTo>
                      <a:pt x="299" y="406"/>
                    </a:lnTo>
                    <a:lnTo>
                      <a:pt x="288" y="422"/>
                    </a:lnTo>
                    <a:lnTo>
                      <a:pt x="273" y="437"/>
                    </a:lnTo>
                    <a:lnTo>
                      <a:pt x="254" y="448"/>
                    </a:lnTo>
                    <a:lnTo>
                      <a:pt x="230" y="455"/>
                    </a:lnTo>
                    <a:lnTo>
                      <a:pt x="201" y="459"/>
                    </a:lnTo>
                    <a:lnTo>
                      <a:pt x="114" y="459"/>
                    </a:lnTo>
                    <a:lnTo>
                      <a:pt x="82" y="455"/>
                    </a:lnTo>
                    <a:lnTo>
                      <a:pt x="55" y="446"/>
                    </a:lnTo>
                    <a:lnTo>
                      <a:pt x="33" y="431"/>
                    </a:lnTo>
                    <a:lnTo>
                      <a:pt x="15" y="412"/>
                    </a:lnTo>
                    <a:lnTo>
                      <a:pt x="4" y="388"/>
                    </a:lnTo>
                    <a:lnTo>
                      <a:pt x="0" y="359"/>
                    </a:lnTo>
                    <a:lnTo>
                      <a:pt x="0" y="309"/>
                    </a:lnTo>
                    <a:lnTo>
                      <a:pt x="4" y="276"/>
                    </a:lnTo>
                    <a:lnTo>
                      <a:pt x="11" y="249"/>
                    </a:lnTo>
                    <a:lnTo>
                      <a:pt x="26" y="228"/>
                    </a:lnTo>
                    <a:lnTo>
                      <a:pt x="44" y="211"/>
                    </a:lnTo>
                    <a:lnTo>
                      <a:pt x="67" y="199"/>
                    </a:lnTo>
                    <a:lnTo>
                      <a:pt x="94" y="193"/>
                    </a:lnTo>
                    <a:lnTo>
                      <a:pt x="125" y="190"/>
                    </a:lnTo>
                    <a:lnTo>
                      <a:pt x="290" y="190"/>
                    </a:lnTo>
                    <a:lnTo>
                      <a:pt x="290" y="116"/>
                    </a:lnTo>
                    <a:lnTo>
                      <a:pt x="286" y="96"/>
                    </a:lnTo>
                    <a:lnTo>
                      <a:pt x="281" y="81"/>
                    </a:lnTo>
                    <a:lnTo>
                      <a:pt x="270" y="71"/>
                    </a:lnTo>
                    <a:lnTo>
                      <a:pt x="257" y="65"/>
                    </a:lnTo>
                    <a:lnTo>
                      <a:pt x="239" y="62"/>
                    </a:lnTo>
                    <a:lnTo>
                      <a:pt x="219" y="60"/>
                    </a:lnTo>
                    <a:lnTo>
                      <a:pt x="29" y="60"/>
                    </a:lnTo>
                    <a:lnTo>
                      <a:pt x="29" y="20"/>
                    </a:lnTo>
                    <a:lnTo>
                      <a:pt x="53" y="9"/>
                    </a:lnTo>
                    <a:lnTo>
                      <a:pt x="80" y="4"/>
                    </a:lnTo>
                    <a:lnTo>
                      <a:pt x="109" y="0"/>
                    </a:lnTo>
                    <a:lnTo>
                      <a:pt x="134" y="0"/>
                    </a:lnTo>
                    <a:lnTo>
                      <a:pt x="228" y="0"/>
                    </a:lnTo>
                    <a:lnTo>
                      <a:pt x="254" y="2"/>
                    </a:lnTo>
                    <a:lnTo>
                      <a:pt x="277" y="6"/>
                    </a:lnTo>
                    <a:lnTo>
                      <a:pt x="299" y="13"/>
                    </a:lnTo>
                    <a:lnTo>
                      <a:pt x="319" y="24"/>
                    </a:lnTo>
                    <a:lnTo>
                      <a:pt x="335" y="38"/>
                    </a:lnTo>
                    <a:lnTo>
                      <a:pt x="346" y="56"/>
                    </a:lnTo>
                    <a:lnTo>
                      <a:pt x="353" y="81"/>
                    </a:lnTo>
                    <a:lnTo>
                      <a:pt x="357" y="110"/>
                    </a:lnTo>
                    <a:lnTo>
                      <a:pt x="357" y="303"/>
                    </a:lnTo>
                    <a:lnTo>
                      <a:pt x="357" y="348"/>
                    </a:lnTo>
                    <a:lnTo>
                      <a:pt x="358" y="385"/>
                    </a:lnTo>
                    <a:lnTo>
                      <a:pt x="362" y="417"/>
                    </a:lnTo>
                    <a:lnTo>
                      <a:pt x="366" y="448"/>
                    </a:lnTo>
                    <a:lnTo>
                      <a:pt x="306" y="448"/>
                    </a:lnTo>
                    <a:close/>
                    <a:moveTo>
                      <a:pt x="290" y="240"/>
                    </a:moveTo>
                    <a:lnTo>
                      <a:pt x="131" y="240"/>
                    </a:lnTo>
                    <a:lnTo>
                      <a:pt x="109" y="242"/>
                    </a:lnTo>
                    <a:lnTo>
                      <a:pt x="91" y="249"/>
                    </a:lnTo>
                    <a:lnTo>
                      <a:pt x="78" y="258"/>
                    </a:lnTo>
                    <a:lnTo>
                      <a:pt x="71" y="275"/>
                    </a:lnTo>
                    <a:lnTo>
                      <a:pt x="67" y="298"/>
                    </a:lnTo>
                    <a:lnTo>
                      <a:pt x="67" y="350"/>
                    </a:lnTo>
                    <a:lnTo>
                      <a:pt x="71" y="370"/>
                    </a:lnTo>
                    <a:lnTo>
                      <a:pt x="80" y="385"/>
                    </a:lnTo>
                    <a:lnTo>
                      <a:pt x="93" y="395"/>
                    </a:lnTo>
                    <a:lnTo>
                      <a:pt x="109" y="401"/>
                    </a:lnTo>
                    <a:lnTo>
                      <a:pt x="127" y="403"/>
                    </a:lnTo>
                    <a:lnTo>
                      <a:pt x="217" y="403"/>
                    </a:lnTo>
                    <a:lnTo>
                      <a:pt x="236" y="401"/>
                    </a:lnTo>
                    <a:lnTo>
                      <a:pt x="252" y="397"/>
                    </a:lnTo>
                    <a:lnTo>
                      <a:pt x="266" y="388"/>
                    </a:lnTo>
                    <a:lnTo>
                      <a:pt x="279" y="374"/>
                    </a:lnTo>
                    <a:lnTo>
                      <a:pt x="286" y="356"/>
                    </a:lnTo>
                    <a:lnTo>
                      <a:pt x="290" y="330"/>
                    </a:lnTo>
                    <a:lnTo>
                      <a:pt x="290" y="240"/>
                    </a:lnTo>
                    <a:close/>
                  </a:path>
                </a:pathLst>
              </a:custGeom>
              <a:solidFill>
                <a:srgbClr val="84715E"/>
              </a:solidFill>
              <a:ln>
                <a:noFill/>
              </a:ln>
              <a:extLst>
                <a:ext uri="{91240B29-F687-4F45-9708-019B960494DF}">
                  <a14:hiddenLine xmlns:a14="http://schemas.microsoft.com/office/drawing/2010/main" w="0">
                    <a:solidFill>
                      <a:srgbClr val="575541"/>
                    </a:solidFill>
                    <a:round/>
                    <a:headEnd/>
                    <a:tailEnd/>
                  </a14:hiddenLine>
                </a:ext>
              </a:extLst>
            </p:spPr>
            <p:txBody>
              <a:bodyPr rot="0" vert="horz" wrap="square" lIns="91440" tIns="45720" rIns="91440" bIns="45720" anchor="t" anchorCtr="0" upright="1">
                <a:noAutofit/>
              </a:bodyPr>
              <a:lstStyle/>
              <a:p>
                <a:endParaRPr lang="da-DK"/>
              </a:p>
            </p:txBody>
          </p:sp>
          <p:sp>
            <p:nvSpPr>
              <p:cNvPr id="28" name="Freeform 20">
                <a:extLst>
                  <a:ext uri="{FF2B5EF4-FFF2-40B4-BE49-F238E27FC236}">
                    <a16:creationId xmlns:a16="http://schemas.microsoft.com/office/drawing/2014/main" id="{515A2325-62DB-4D94-8CE1-24ED2BCB921A}"/>
                  </a:ext>
                </a:extLst>
              </p:cNvPr>
              <p:cNvSpPr>
                <a:spLocks noChangeAspect="1"/>
              </p:cNvSpPr>
              <p:nvPr userDrawn="1"/>
            </p:nvSpPr>
            <p:spPr bwMode="auto">
              <a:xfrm>
                <a:off x="8617" y="10015"/>
                <a:ext cx="360" cy="448"/>
              </a:xfrm>
              <a:custGeom>
                <a:avLst/>
                <a:gdLst>
                  <a:gd name="T0" fmla="*/ 293 w 360"/>
                  <a:gd name="T1" fmla="*/ 448 h 448"/>
                  <a:gd name="T2" fmla="*/ 293 w 360"/>
                  <a:gd name="T3" fmla="*/ 107 h 448"/>
                  <a:gd name="T4" fmla="*/ 289 w 360"/>
                  <a:gd name="T5" fmla="*/ 87 h 448"/>
                  <a:gd name="T6" fmla="*/ 280 w 360"/>
                  <a:gd name="T7" fmla="*/ 74 h 448"/>
                  <a:gd name="T8" fmla="*/ 267 w 360"/>
                  <a:gd name="T9" fmla="*/ 67 h 448"/>
                  <a:gd name="T10" fmla="*/ 253 w 360"/>
                  <a:gd name="T11" fmla="*/ 62 h 448"/>
                  <a:gd name="T12" fmla="*/ 237 w 360"/>
                  <a:gd name="T13" fmla="*/ 60 h 448"/>
                  <a:gd name="T14" fmla="*/ 168 w 360"/>
                  <a:gd name="T15" fmla="*/ 60 h 448"/>
                  <a:gd name="T16" fmla="*/ 136 w 360"/>
                  <a:gd name="T17" fmla="*/ 62 h 448"/>
                  <a:gd name="T18" fmla="*/ 107 w 360"/>
                  <a:gd name="T19" fmla="*/ 65 h 448"/>
                  <a:gd name="T20" fmla="*/ 83 w 360"/>
                  <a:gd name="T21" fmla="*/ 69 h 448"/>
                  <a:gd name="T22" fmla="*/ 67 w 360"/>
                  <a:gd name="T23" fmla="*/ 72 h 448"/>
                  <a:gd name="T24" fmla="*/ 67 w 360"/>
                  <a:gd name="T25" fmla="*/ 448 h 448"/>
                  <a:gd name="T26" fmla="*/ 0 w 360"/>
                  <a:gd name="T27" fmla="*/ 448 h 448"/>
                  <a:gd name="T28" fmla="*/ 0 w 360"/>
                  <a:gd name="T29" fmla="*/ 9 h 448"/>
                  <a:gd name="T30" fmla="*/ 63 w 360"/>
                  <a:gd name="T31" fmla="*/ 9 h 448"/>
                  <a:gd name="T32" fmla="*/ 67 w 360"/>
                  <a:gd name="T33" fmla="*/ 40 h 448"/>
                  <a:gd name="T34" fmla="*/ 92 w 360"/>
                  <a:gd name="T35" fmla="*/ 22 h 448"/>
                  <a:gd name="T36" fmla="*/ 121 w 360"/>
                  <a:gd name="T37" fmla="*/ 9 h 448"/>
                  <a:gd name="T38" fmla="*/ 152 w 360"/>
                  <a:gd name="T39" fmla="*/ 2 h 448"/>
                  <a:gd name="T40" fmla="*/ 183 w 360"/>
                  <a:gd name="T41" fmla="*/ 0 h 448"/>
                  <a:gd name="T42" fmla="*/ 249 w 360"/>
                  <a:gd name="T43" fmla="*/ 0 h 448"/>
                  <a:gd name="T44" fmla="*/ 275 w 360"/>
                  <a:gd name="T45" fmla="*/ 2 h 448"/>
                  <a:gd name="T46" fmla="*/ 296 w 360"/>
                  <a:gd name="T47" fmla="*/ 6 h 448"/>
                  <a:gd name="T48" fmla="*/ 318 w 360"/>
                  <a:gd name="T49" fmla="*/ 15 h 448"/>
                  <a:gd name="T50" fmla="*/ 334 w 360"/>
                  <a:gd name="T51" fmla="*/ 29 h 448"/>
                  <a:gd name="T52" fmla="*/ 349 w 360"/>
                  <a:gd name="T53" fmla="*/ 47 h 448"/>
                  <a:gd name="T54" fmla="*/ 358 w 360"/>
                  <a:gd name="T55" fmla="*/ 71 h 448"/>
                  <a:gd name="T56" fmla="*/ 360 w 360"/>
                  <a:gd name="T57" fmla="*/ 98 h 448"/>
                  <a:gd name="T58" fmla="*/ 360 w 360"/>
                  <a:gd name="T59" fmla="*/ 448 h 448"/>
                  <a:gd name="T60" fmla="*/ 293 w 360"/>
                  <a:gd name="T61"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0" h="448">
                    <a:moveTo>
                      <a:pt x="293" y="448"/>
                    </a:moveTo>
                    <a:lnTo>
                      <a:pt x="293" y="107"/>
                    </a:lnTo>
                    <a:lnTo>
                      <a:pt x="289" y="87"/>
                    </a:lnTo>
                    <a:lnTo>
                      <a:pt x="280" y="74"/>
                    </a:lnTo>
                    <a:lnTo>
                      <a:pt x="267" y="67"/>
                    </a:lnTo>
                    <a:lnTo>
                      <a:pt x="253" y="62"/>
                    </a:lnTo>
                    <a:lnTo>
                      <a:pt x="237" y="60"/>
                    </a:lnTo>
                    <a:lnTo>
                      <a:pt x="168" y="60"/>
                    </a:lnTo>
                    <a:lnTo>
                      <a:pt x="136" y="62"/>
                    </a:lnTo>
                    <a:lnTo>
                      <a:pt x="107" y="65"/>
                    </a:lnTo>
                    <a:lnTo>
                      <a:pt x="83" y="69"/>
                    </a:lnTo>
                    <a:lnTo>
                      <a:pt x="67" y="72"/>
                    </a:lnTo>
                    <a:lnTo>
                      <a:pt x="67" y="448"/>
                    </a:lnTo>
                    <a:lnTo>
                      <a:pt x="0" y="448"/>
                    </a:lnTo>
                    <a:lnTo>
                      <a:pt x="0" y="9"/>
                    </a:lnTo>
                    <a:lnTo>
                      <a:pt x="63" y="9"/>
                    </a:lnTo>
                    <a:lnTo>
                      <a:pt x="67" y="40"/>
                    </a:lnTo>
                    <a:lnTo>
                      <a:pt x="92" y="22"/>
                    </a:lnTo>
                    <a:lnTo>
                      <a:pt x="121" y="9"/>
                    </a:lnTo>
                    <a:lnTo>
                      <a:pt x="152" y="2"/>
                    </a:lnTo>
                    <a:lnTo>
                      <a:pt x="183" y="0"/>
                    </a:lnTo>
                    <a:lnTo>
                      <a:pt x="249" y="0"/>
                    </a:lnTo>
                    <a:lnTo>
                      <a:pt x="275" y="2"/>
                    </a:lnTo>
                    <a:lnTo>
                      <a:pt x="296" y="6"/>
                    </a:lnTo>
                    <a:lnTo>
                      <a:pt x="318" y="15"/>
                    </a:lnTo>
                    <a:lnTo>
                      <a:pt x="334" y="29"/>
                    </a:lnTo>
                    <a:lnTo>
                      <a:pt x="349" y="47"/>
                    </a:lnTo>
                    <a:lnTo>
                      <a:pt x="358" y="71"/>
                    </a:lnTo>
                    <a:lnTo>
                      <a:pt x="360" y="98"/>
                    </a:lnTo>
                    <a:lnTo>
                      <a:pt x="360" y="448"/>
                    </a:lnTo>
                    <a:lnTo>
                      <a:pt x="293" y="448"/>
                    </a:lnTo>
                    <a:close/>
                  </a:path>
                </a:pathLst>
              </a:custGeom>
              <a:solidFill>
                <a:srgbClr val="84715E"/>
              </a:solidFill>
              <a:ln>
                <a:noFill/>
              </a:ln>
              <a:extLst>
                <a:ext uri="{91240B29-F687-4F45-9708-019B960494DF}">
                  <a14:hiddenLine xmlns:a14="http://schemas.microsoft.com/office/drawing/2010/main" w="0">
                    <a:solidFill>
                      <a:srgbClr val="575541"/>
                    </a:solidFill>
                    <a:round/>
                    <a:headEnd/>
                    <a:tailEnd/>
                  </a14:hiddenLine>
                </a:ext>
              </a:extLst>
            </p:spPr>
            <p:txBody>
              <a:bodyPr rot="0" vert="horz" wrap="square" lIns="91440" tIns="45720" rIns="91440" bIns="45720" anchor="t" anchorCtr="0" upright="1">
                <a:noAutofit/>
              </a:bodyPr>
              <a:lstStyle/>
              <a:p>
                <a:endParaRPr lang="da-DK"/>
              </a:p>
            </p:txBody>
          </p:sp>
          <p:sp>
            <p:nvSpPr>
              <p:cNvPr id="29" name="Freeform 21">
                <a:extLst>
                  <a:ext uri="{FF2B5EF4-FFF2-40B4-BE49-F238E27FC236}">
                    <a16:creationId xmlns:a16="http://schemas.microsoft.com/office/drawing/2014/main" id="{DBC678C7-A3B4-47D4-8228-E88838992157}"/>
                  </a:ext>
                </a:extLst>
              </p:cNvPr>
              <p:cNvSpPr>
                <a:spLocks noChangeAspect="1" noEditPoints="1"/>
              </p:cNvSpPr>
              <p:nvPr userDrawn="1"/>
            </p:nvSpPr>
            <p:spPr bwMode="auto">
              <a:xfrm>
                <a:off x="9107" y="9846"/>
                <a:ext cx="361" cy="628"/>
              </a:xfrm>
              <a:custGeom>
                <a:avLst/>
                <a:gdLst>
                  <a:gd name="T0" fmla="*/ 302 w 361"/>
                  <a:gd name="T1" fmla="*/ 617 h 628"/>
                  <a:gd name="T2" fmla="*/ 295 w 361"/>
                  <a:gd name="T3" fmla="*/ 584 h 628"/>
                  <a:gd name="T4" fmla="*/ 269 w 361"/>
                  <a:gd name="T5" fmla="*/ 606 h 628"/>
                  <a:gd name="T6" fmla="*/ 240 w 361"/>
                  <a:gd name="T7" fmla="*/ 619 h 628"/>
                  <a:gd name="T8" fmla="*/ 210 w 361"/>
                  <a:gd name="T9" fmla="*/ 626 h 628"/>
                  <a:gd name="T10" fmla="*/ 177 w 361"/>
                  <a:gd name="T11" fmla="*/ 628 h 628"/>
                  <a:gd name="T12" fmla="*/ 107 w 361"/>
                  <a:gd name="T13" fmla="*/ 628 h 628"/>
                  <a:gd name="T14" fmla="*/ 87 w 361"/>
                  <a:gd name="T15" fmla="*/ 626 h 628"/>
                  <a:gd name="T16" fmla="*/ 65 w 361"/>
                  <a:gd name="T17" fmla="*/ 620 h 628"/>
                  <a:gd name="T18" fmla="*/ 45 w 361"/>
                  <a:gd name="T19" fmla="*/ 613 h 628"/>
                  <a:gd name="T20" fmla="*/ 27 w 361"/>
                  <a:gd name="T21" fmla="*/ 599 h 628"/>
                  <a:gd name="T22" fmla="*/ 13 w 361"/>
                  <a:gd name="T23" fmla="*/ 581 h 628"/>
                  <a:gd name="T24" fmla="*/ 3 w 361"/>
                  <a:gd name="T25" fmla="*/ 557 h 628"/>
                  <a:gd name="T26" fmla="*/ 0 w 361"/>
                  <a:gd name="T27" fmla="*/ 527 h 628"/>
                  <a:gd name="T28" fmla="*/ 0 w 361"/>
                  <a:gd name="T29" fmla="*/ 292 h 628"/>
                  <a:gd name="T30" fmla="*/ 3 w 361"/>
                  <a:gd name="T31" fmla="*/ 259 h 628"/>
                  <a:gd name="T32" fmla="*/ 13 w 361"/>
                  <a:gd name="T33" fmla="*/ 232 h 628"/>
                  <a:gd name="T34" fmla="*/ 27 w 361"/>
                  <a:gd name="T35" fmla="*/ 211 h 628"/>
                  <a:gd name="T36" fmla="*/ 45 w 361"/>
                  <a:gd name="T37" fmla="*/ 193 h 628"/>
                  <a:gd name="T38" fmla="*/ 69 w 361"/>
                  <a:gd name="T39" fmla="*/ 180 h 628"/>
                  <a:gd name="T40" fmla="*/ 96 w 361"/>
                  <a:gd name="T41" fmla="*/ 171 h 628"/>
                  <a:gd name="T42" fmla="*/ 126 w 361"/>
                  <a:gd name="T43" fmla="*/ 169 h 628"/>
                  <a:gd name="T44" fmla="*/ 190 w 361"/>
                  <a:gd name="T45" fmla="*/ 169 h 628"/>
                  <a:gd name="T46" fmla="*/ 220 w 361"/>
                  <a:gd name="T47" fmla="*/ 171 h 628"/>
                  <a:gd name="T48" fmla="*/ 249 w 361"/>
                  <a:gd name="T49" fmla="*/ 180 h 628"/>
                  <a:gd name="T50" fmla="*/ 275 w 361"/>
                  <a:gd name="T51" fmla="*/ 191 h 628"/>
                  <a:gd name="T52" fmla="*/ 295 w 361"/>
                  <a:gd name="T53" fmla="*/ 207 h 628"/>
                  <a:gd name="T54" fmla="*/ 295 w 361"/>
                  <a:gd name="T55" fmla="*/ 0 h 628"/>
                  <a:gd name="T56" fmla="*/ 361 w 361"/>
                  <a:gd name="T57" fmla="*/ 0 h 628"/>
                  <a:gd name="T58" fmla="*/ 361 w 361"/>
                  <a:gd name="T59" fmla="*/ 617 h 628"/>
                  <a:gd name="T60" fmla="*/ 302 w 361"/>
                  <a:gd name="T61" fmla="*/ 617 h 628"/>
                  <a:gd name="T62" fmla="*/ 295 w 361"/>
                  <a:gd name="T63" fmla="*/ 256 h 628"/>
                  <a:gd name="T64" fmla="*/ 275 w 361"/>
                  <a:gd name="T65" fmla="*/ 247 h 628"/>
                  <a:gd name="T66" fmla="*/ 249 w 361"/>
                  <a:gd name="T67" fmla="*/ 238 h 628"/>
                  <a:gd name="T68" fmla="*/ 219 w 361"/>
                  <a:gd name="T69" fmla="*/ 231 h 628"/>
                  <a:gd name="T70" fmla="*/ 182 w 361"/>
                  <a:gd name="T71" fmla="*/ 229 h 628"/>
                  <a:gd name="T72" fmla="*/ 119 w 361"/>
                  <a:gd name="T73" fmla="*/ 229 h 628"/>
                  <a:gd name="T74" fmla="*/ 108 w 361"/>
                  <a:gd name="T75" fmla="*/ 229 h 628"/>
                  <a:gd name="T76" fmla="*/ 96 w 361"/>
                  <a:gd name="T77" fmla="*/ 232 h 628"/>
                  <a:gd name="T78" fmla="*/ 85 w 361"/>
                  <a:gd name="T79" fmla="*/ 240 h 628"/>
                  <a:gd name="T80" fmla="*/ 76 w 361"/>
                  <a:gd name="T81" fmla="*/ 252 h 628"/>
                  <a:gd name="T82" fmla="*/ 70 w 361"/>
                  <a:gd name="T83" fmla="*/ 268 h 628"/>
                  <a:gd name="T84" fmla="*/ 69 w 361"/>
                  <a:gd name="T85" fmla="*/ 290 h 628"/>
                  <a:gd name="T86" fmla="*/ 69 w 361"/>
                  <a:gd name="T87" fmla="*/ 512 h 628"/>
                  <a:gd name="T88" fmla="*/ 70 w 361"/>
                  <a:gd name="T89" fmla="*/ 534 h 628"/>
                  <a:gd name="T90" fmla="*/ 78 w 361"/>
                  <a:gd name="T91" fmla="*/ 550 h 628"/>
                  <a:gd name="T92" fmla="*/ 88 w 361"/>
                  <a:gd name="T93" fmla="*/ 559 h 628"/>
                  <a:gd name="T94" fmla="*/ 103 w 361"/>
                  <a:gd name="T95" fmla="*/ 564 h 628"/>
                  <a:gd name="T96" fmla="*/ 116 w 361"/>
                  <a:gd name="T97" fmla="*/ 566 h 628"/>
                  <a:gd name="T98" fmla="*/ 130 w 361"/>
                  <a:gd name="T99" fmla="*/ 566 h 628"/>
                  <a:gd name="T100" fmla="*/ 181 w 361"/>
                  <a:gd name="T101" fmla="*/ 566 h 628"/>
                  <a:gd name="T102" fmla="*/ 220 w 361"/>
                  <a:gd name="T103" fmla="*/ 564 h 628"/>
                  <a:gd name="T104" fmla="*/ 251 w 361"/>
                  <a:gd name="T105" fmla="*/ 561 h 628"/>
                  <a:gd name="T106" fmla="*/ 276 w 361"/>
                  <a:gd name="T107" fmla="*/ 555 h 628"/>
                  <a:gd name="T108" fmla="*/ 295 w 361"/>
                  <a:gd name="T109" fmla="*/ 552 h 628"/>
                  <a:gd name="T110" fmla="*/ 295 w 361"/>
                  <a:gd name="T111" fmla="*/ 256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1" h="628">
                    <a:moveTo>
                      <a:pt x="302" y="617"/>
                    </a:moveTo>
                    <a:lnTo>
                      <a:pt x="295" y="584"/>
                    </a:lnTo>
                    <a:lnTo>
                      <a:pt x="269" y="606"/>
                    </a:lnTo>
                    <a:lnTo>
                      <a:pt x="240" y="619"/>
                    </a:lnTo>
                    <a:lnTo>
                      <a:pt x="210" y="626"/>
                    </a:lnTo>
                    <a:lnTo>
                      <a:pt x="177" y="628"/>
                    </a:lnTo>
                    <a:lnTo>
                      <a:pt x="107" y="628"/>
                    </a:lnTo>
                    <a:lnTo>
                      <a:pt x="87" y="626"/>
                    </a:lnTo>
                    <a:lnTo>
                      <a:pt x="65" y="620"/>
                    </a:lnTo>
                    <a:lnTo>
                      <a:pt x="45" y="613"/>
                    </a:lnTo>
                    <a:lnTo>
                      <a:pt x="27" y="599"/>
                    </a:lnTo>
                    <a:lnTo>
                      <a:pt x="13" y="581"/>
                    </a:lnTo>
                    <a:lnTo>
                      <a:pt x="3" y="557"/>
                    </a:lnTo>
                    <a:lnTo>
                      <a:pt x="0" y="527"/>
                    </a:lnTo>
                    <a:lnTo>
                      <a:pt x="0" y="292"/>
                    </a:lnTo>
                    <a:lnTo>
                      <a:pt x="3" y="259"/>
                    </a:lnTo>
                    <a:lnTo>
                      <a:pt x="13" y="232"/>
                    </a:lnTo>
                    <a:lnTo>
                      <a:pt x="27" y="211"/>
                    </a:lnTo>
                    <a:lnTo>
                      <a:pt x="45" y="193"/>
                    </a:lnTo>
                    <a:lnTo>
                      <a:pt x="69" y="180"/>
                    </a:lnTo>
                    <a:lnTo>
                      <a:pt x="96" y="171"/>
                    </a:lnTo>
                    <a:lnTo>
                      <a:pt x="126" y="169"/>
                    </a:lnTo>
                    <a:lnTo>
                      <a:pt x="190" y="169"/>
                    </a:lnTo>
                    <a:lnTo>
                      <a:pt x="220" y="171"/>
                    </a:lnTo>
                    <a:lnTo>
                      <a:pt x="249" y="180"/>
                    </a:lnTo>
                    <a:lnTo>
                      <a:pt x="275" y="191"/>
                    </a:lnTo>
                    <a:lnTo>
                      <a:pt x="295" y="207"/>
                    </a:lnTo>
                    <a:lnTo>
                      <a:pt x="295" y="0"/>
                    </a:lnTo>
                    <a:lnTo>
                      <a:pt x="361" y="0"/>
                    </a:lnTo>
                    <a:lnTo>
                      <a:pt x="361" y="617"/>
                    </a:lnTo>
                    <a:lnTo>
                      <a:pt x="302" y="617"/>
                    </a:lnTo>
                    <a:close/>
                    <a:moveTo>
                      <a:pt x="295" y="256"/>
                    </a:moveTo>
                    <a:lnTo>
                      <a:pt x="275" y="247"/>
                    </a:lnTo>
                    <a:lnTo>
                      <a:pt x="249" y="238"/>
                    </a:lnTo>
                    <a:lnTo>
                      <a:pt x="219" y="231"/>
                    </a:lnTo>
                    <a:lnTo>
                      <a:pt x="182" y="229"/>
                    </a:lnTo>
                    <a:lnTo>
                      <a:pt x="119" y="229"/>
                    </a:lnTo>
                    <a:lnTo>
                      <a:pt x="108" y="229"/>
                    </a:lnTo>
                    <a:lnTo>
                      <a:pt x="96" y="232"/>
                    </a:lnTo>
                    <a:lnTo>
                      <a:pt x="85" y="240"/>
                    </a:lnTo>
                    <a:lnTo>
                      <a:pt x="76" y="252"/>
                    </a:lnTo>
                    <a:lnTo>
                      <a:pt x="70" y="268"/>
                    </a:lnTo>
                    <a:lnTo>
                      <a:pt x="69" y="290"/>
                    </a:lnTo>
                    <a:lnTo>
                      <a:pt x="69" y="512"/>
                    </a:lnTo>
                    <a:lnTo>
                      <a:pt x="70" y="534"/>
                    </a:lnTo>
                    <a:lnTo>
                      <a:pt x="78" y="550"/>
                    </a:lnTo>
                    <a:lnTo>
                      <a:pt x="88" y="559"/>
                    </a:lnTo>
                    <a:lnTo>
                      <a:pt x="103" y="564"/>
                    </a:lnTo>
                    <a:lnTo>
                      <a:pt x="116" y="566"/>
                    </a:lnTo>
                    <a:lnTo>
                      <a:pt x="130" y="566"/>
                    </a:lnTo>
                    <a:lnTo>
                      <a:pt x="181" y="566"/>
                    </a:lnTo>
                    <a:lnTo>
                      <a:pt x="220" y="564"/>
                    </a:lnTo>
                    <a:lnTo>
                      <a:pt x="251" y="561"/>
                    </a:lnTo>
                    <a:lnTo>
                      <a:pt x="276" y="555"/>
                    </a:lnTo>
                    <a:lnTo>
                      <a:pt x="295" y="552"/>
                    </a:lnTo>
                    <a:lnTo>
                      <a:pt x="295" y="256"/>
                    </a:lnTo>
                    <a:close/>
                  </a:path>
                </a:pathLst>
              </a:custGeom>
              <a:solidFill>
                <a:srgbClr val="84715E"/>
              </a:solidFill>
              <a:ln>
                <a:noFill/>
              </a:ln>
              <a:extLst>
                <a:ext uri="{91240B29-F687-4F45-9708-019B960494DF}">
                  <a14:hiddenLine xmlns:a14="http://schemas.microsoft.com/office/drawing/2010/main" w="0">
                    <a:solidFill>
                      <a:srgbClr val="575541"/>
                    </a:solidFill>
                    <a:round/>
                    <a:headEnd/>
                    <a:tailEnd/>
                  </a14:hiddenLine>
                </a:ext>
              </a:extLst>
            </p:spPr>
            <p:txBody>
              <a:bodyPr rot="0" vert="horz" wrap="square" lIns="91440" tIns="45720" rIns="91440" bIns="45720" anchor="t" anchorCtr="0" upright="1">
                <a:noAutofit/>
              </a:bodyPr>
              <a:lstStyle/>
              <a:p>
                <a:endParaRPr lang="da-DK"/>
              </a:p>
            </p:txBody>
          </p:sp>
        </p:grpSp>
        <p:pic>
          <p:nvPicPr>
            <p:cNvPr id="9" name="Billede 8">
              <a:extLst>
                <a:ext uri="{FF2B5EF4-FFF2-40B4-BE49-F238E27FC236}">
                  <a16:creationId xmlns:a16="http://schemas.microsoft.com/office/drawing/2014/main" id="{5D2ADBCC-8A05-4658-ACCA-EE24B1B413C0}"/>
                </a:ext>
              </a:extLst>
            </p:cNvPr>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754438" y="4579620"/>
              <a:ext cx="857250" cy="746760"/>
            </a:xfrm>
            <a:prstGeom prst="rect">
              <a:avLst/>
            </a:prstGeom>
            <a:noFill/>
            <a:ln w="9525">
              <a:noFill/>
              <a:miter lim="800000"/>
              <a:headEnd/>
              <a:tailEnd/>
            </a:ln>
          </p:spPr>
        </p:pic>
      </p:grpSp>
      <p:sp>
        <p:nvSpPr>
          <p:cNvPr id="33" name="Pladsholder til slidenummer 8">
            <a:extLst>
              <a:ext uri="{FF2B5EF4-FFF2-40B4-BE49-F238E27FC236}">
                <a16:creationId xmlns:a16="http://schemas.microsoft.com/office/drawing/2014/main" id="{C8121452-5BA5-428F-8D88-3D94E1892443}"/>
              </a:ext>
            </a:extLst>
          </p:cNvPr>
          <p:cNvSpPr txBox="1">
            <a:spLocks/>
          </p:cNvSpPr>
          <p:nvPr userDrawn="1"/>
        </p:nvSpPr>
        <p:spPr>
          <a:xfrm>
            <a:off x="477203" y="9363005"/>
            <a:ext cx="1543050" cy="527403"/>
          </a:xfrm>
          <a:prstGeom prst="rect">
            <a:avLst/>
          </a:prstGeom>
        </p:spPr>
        <p:txBody>
          <a:bodyPr/>
          <a:lstStyle>
            <a:defPPr>
              <a:defRPr lang="da-DK"/>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D132D9-7CC2-4730-8EE7-8DB0EB413614}" type="slidenum">
              <a:rPr lang="da-DK" smtClean="0"/>
              <a:pPr/>
              <a:t>‹nr.›</a:t>
            </a:fld>
            <a:endParaRPr lang="da-DK" dirty="0"/>
          </a:p>
        </p:txBody>
      </p:sp>
    </p:spTree>
    <p:extLst>
      <p:ext uri="{BB962C8B-B14F-4D97-AF65-F5344CB8AC3E}">
        <p14:creationId xmlns:p14="http://schemas.microsoft.com/office/powerpoint/2010/main" val="249757029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da-DK"/>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6286359-CF10-4311-932D-3BAC3B2EBDB5}"/>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F33C91D-9C7D-41D0-B39E-C0C7A964991A}"/>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D01824E-15B3-461C-A1B7-6E61C0F5F4FD}"/>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93A18B2D-28EB-4C3C-AB85-C0F35F7CE9EE}" type="datetimeFigureOut">
              <a:rPr lang="da-DK" smtClean="0"/>
              <a:t>22-02-2021</a:t>
            </a:fld>
            <a:endParaRPr lang="da-DK"/>
          </a:p>
        </p:txBody>
      </p:sp>
      <p:sp>
        <p:nvSpPr>
          <p:cNvPr id="5" name="Pladsholder til sidefod 4">
            <a:extLst>
              <a:ext uri="{FF2B5EF4-FFF2-40B4-BE49-F238E27FC236}">
                <a16:creationId xmlns:a16="http://schemas.microsoft.com/office/drawing/2014/main" id="{3A2809DA-474D-4211-BB5E-0D14A2C8BA26}"/>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9D5E89D6-6D83-4CFF-8F2C-5FE4A2E3763C}"/>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4371268D-FCB8-4C7F-AD9C-9F5A5E2B83A2}" type="slidenum">
              <a:rPr lang="da-DK" smtClean="0"/>
              <a:t>‹nr.›</a:t>
            </a:fld>
            <a:endParaRPr lang="da-DK"/>
          </a:p>
        </p:txBody>
      </p:sp>
    </p:spTree>
    <p:extLst>
      <p:ext uri="{BB962C8B-B14F-4D97-AF65-F5344CB8AC3E}">
        <p14:creationId xmlns:p14="http://schemas.microsoft.com/office/powerpoint/2010/main" val="327001406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2045" y="880533"/>
            <a:ext cx="5572124" cy="2751667"/>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42045" y="3852333"/>
            <a:ext cx="5572124" cy="4512735"/>
          </a:xfrm>
          <a:prstGeom prst="rect">
            <a:avLst/>
          </a:prstGeom>
        </p:spPr>
        <p:txBody>
          <a:bodyPr vert="horz" lIns="91440" tIns="45720" rIns="91440" bIns="45720" rtlCol="0" anchor="ct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4971157" y="8498065"/>
            <a:ext cx="900113" cy="527403"/>
          </a:xfrm>
          <a:prstGeom prst="rect">
            <a:avLst/>
          </a:prstGeom>
        </p:spPr>
        <p:txBody>
          <a:bodyPr vert="horz" lIns="91440" tIns="45720" rIns="91440" bIns="45720" rtlCol="0" anchor="ctr"/>
          <a:lstStyle>
            <a:lvl1pPr algn="r">
              <a:defRPr sz="506" b="1" i="0">
                <a:solidFill>
                  <a:schemeClr val="tx1">
                    <a:lumMod val="75000"/>
                  </a:schemeClr>
                </a:solidFill>
                <a:effectLst>
                  <a:outerShdw blurRad="50800" dist="38100" dir="2700000" algn="tl" rotWithShape="0">
                    <a:srgbClr val="000000">
                      <a:alpha val="43000"/>
                    </a:srgbClr>
                  </a:outerShdw>
                </a:effectLst>
                <a:latin typeface="+mn-lt"/>
              </a:defRPr>
            </a:lvl1pPr>
          </a:lstStyle>
          <a:p>
            <a:fld id="{2E45969A-953C-4E43-AAFA-DF06BB1CDDF2}" type="datetime1">
              <a:rPr lang="da-DK" smtClean="0"/>
              <a:t>22-02-2021</a:t>
            </a:fld>
            <a:endParaRPr lang="en-US" dirty="0"/>
          </a:p>
        </p:txBody>
      </p:sp>
      <p:sp>
        <p:nvSpPr>
          <p:cNvPr id="5" name="Footer Placeholder 4"/>
          <p:cNvSpPr>
            <a:spLocks noGrp="1"/>
          </p:cNvSpPr>
          <p:nvPr>
            <p:ph type="ftr" sz="quarter" idx="3"/>
          </p:nvPr>
        </p:nvSpPr>
        <p:spPr>
          <a:xfrm>
            <a:off x="642044" y="8498065"/>
            <a:ext cx="4243388" cy="527403"/>
          </a:xfrm>
          <a:prstGeom prst="rect">
            <a:avLst/>
          </a:prstGeom>
        </p:spPr>
        <p:txBody>
          <a:bodyPr vert="horz" lIns="91440" tIns="45720" rIns="91440" bIns="45720" rtlCol="0" anchor="ctr"/>
          <a:lstStyle>
            <a:lvl1pPr algn="l">
              <a:defRPr sz="506"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5914132" y="8498065"/>
            <a:ext cx="310031" cy="527403"/>
          </a:xfrm>
          <a:prstGeom prst="rect">
            <a:avLst/>
          </a:prstGeom>
        </p:spPr>
        <p:txBody>
          <a:bodyPr vert="horz" lIns="91440" tIns="45720" rIns="91440" bIns="45720" rtlCol="0" anchor="ctr"/>
          <a:lstStyle>
            <a:lvl1pPr algn="r">
              <a:defRPr sz="506"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3221673327"/>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hdr="0" ftr="0" dt="0"/>
  <p:txStyles>
    <p:titleStyle>
      <a:lvl1pPr algn="l" defTabSz="257175" rtl="0" eaLnBrk="1" latinLnBrk="0" hangingPunct="1">
        <a:spcBef>
          <a:spcPct val="0"/>
        </a:spcBef>
        <a:buNone/>
        <a:defRPr sz="1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0734" indent="-160734" algn="l" defTabSz="257175" rtl="0" eaLnBrk="1" latinLnBrk="0" hangingPunct="1">
        <a:spcBef>
          <a:spcPct val="20000"/>
        </a:spcBef>
        <a:spcAft>
          <a:spcPts val="338"/>
        </a:spcAft>
        <a:buClr>
          <a:schemeClr val="tx1"/>
        </a:buClr>
        <a:buSzPct val="100000"/>
        <a:buFont typeface="Arial"/>
        <a:buChar char="•"/>
        <a:defRPr sz="1125"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17909" indent="-160734" algn="l" defTabSz="257175" rtl="0" eaLnBrk="1" latinLnBrk="0" hangingPunct="1">
        <a:spcBef>
          <a:spcPct val="20000"/>
        </a:spcBef>
        <a:spcAft>
          <a:spcPts val="338"/>
        </a:spcAft>
        <a:buClr>
          <a:schemeClr val="tx1"/>
        </a:buClr>
        <a:buSzPct val="100000"/>
        <a:buFont typeface="Arial"/>
        <a:buChar char="•"/>
        <a:defRPr sz="1013"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675084" indent="-160734" algn="l" defTabSz="257175" rtl="0" eaLnBrk="1" latinLnBrk="0" hangingPunct="1">
        <a:spcBef>
          <a:spcPct val="20000"/>
        </a:spcBef>
        <a:spcAft>
          <a:spcPts val="338"/>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867966" indent="-96441" algn="l" defTabSz="257175" rtl="0" eaLnBrk="1" latinLnBrk="0" hangingPunct="1">
        <a:spcBef>
          <a:spcPct val="20000"/>
        </a:spcBef>
        <a:spcAft>
          <a:spcPts val="338"/>
        </a:spcAft>
        <a:buClr>
          <a:schemeClr val="tx1"/>
        </a:buClr>
        <a:buSzPct val="100000"/>
        <a:buFont typeface="Arial"/>
        <a:buChar char="•"/>
        <a:defRPr sz="788"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125141" indent="-96441" algn="l" defTabSz="257175" rtl="0" eaLnBrk="1" latinLnBrk="0" hangingPunct="1">
        <a:spcBef>
          <a:spcPct val="20000"/>
        </a:spcBef>
        <a:spcAft>
          <a:spcPts val="338"/>
        </a:spcAft>
        <a:buClr>
          <a:schemeClr val="tx1"/>
        </a:buClr>
        <a:buSzPct val="100000"/>
        <a:buFont typeface="Arial"/>
        <a:buChar char="•"/>
        <a:defRPr sz="788"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414463" indent="-128588" algn="l" defTabSz="257175" rtl="0" eaLnBrk="1" latinLnBrk="0" hangingPunct="1">
        <a:spcBef>
          <a:spcPct val="20000"/>
        </a:spcBef>
        <a:spcAft>
          <a:spcPts val="338"/>
        </a:spcAft>
        <a:buClr>
          <a:schemeClr val="tx1"/>
        </a:buClr>
        <a:buSzPct val="100000"/>
        <a:buFont typeface="Arial"/>
        <a:buChar char="•"/>
        <a:defRPr sz="675"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1671638" indent="-128588" algn="l" defTabSz="257175" rtl="0" eaLnBrk="1" latinLnBrk="0" hangingPunct="1">
        <a:spcBef>
          <a:spcPct val="20000"/>
        </a:spcBef>
        <a:spcAft>
          <a:spcPts val="338"/>
        </a:spcAft>
        <a:buClr>
          <a:schemeClr val="tx1"/>
        </a:buClr>
        <a:buSzPct val="100000"/>
        <a:buFont typeface="Arial"/>
        <a:buChar char="•"/>
        <a:defRPr sz="675"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1928813" indent="-128588" algn="l" defTabSz="257175" rtl="0" eaLnBrk="1" latinLnBrk="0" hangingPunct="1">
        <a:spcBef>
          <a:spcPct val="20000"/>
        </a:spcBef>
        <a:spcAft>
          <a:spcPts val="338"/>
        </a:spcAft>
        <a:buClr>
          <a:schemeClr val="tx1"/>
        </a:buClr>
        <a:buSzPct val="100000"/>
        <a:buFont typeface="Arial"/>
        <a:buChar char="•"/>
        <a:defRPr sz="675"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185988" indent="-128588" algn="l" defTabSz="257175" rtl="0" eaLnBrk="1" latinLnBrk="0" hangingPunct="1">
        <a:spcBef>
          <a:spcPct val="20000"/>
        </a:spcBef>
        <a:spcAft>
          <a:spcPts val="338"/>
        </a:spcAft>
        <a:buClr>
          <a:schemeClr val="tx1"/>
        </a:buClr>
        <a:buSzPct val="100000"/>
        <a:buFont typeface="Arial"/>
        <a:buChar char="•"/>
        <a:defRPr sz="675"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1BFF48B-5E6D-4A35-9F48-188C51454B31}"/>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D93B3DC-4811-4D93-AC19-FA7E993BC4BD}"/>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878C026-7204-4563-B098-5D3B73133537}"/>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921CF329-2289-41C3-9725-414743D73D1F}" type="datetime1">
              <a:rPr lang="da-DK" smtClean="0"/>
              <a:t>22-02-2021</a:t>
            </a:fld>
            <a:endParaRPr lang="da-DK"/>
          </a:p>
        </p:txBody>
      </p:sp>
      <p:sp>
        <p:nvSpPr>
          <p:cNvPr id="5" name="Pladsholder til sidefod 4">
            <a:extLst>
              <a:ext uri="{FF2B5EF4-FFF2-40B4-BE49-F238E27FC236}">
                <a16:creationId xmlns:a16="http://schemas.microsoft.com/office/drawing/2014/main" id="{73B5EC78-C7E1-4CEB-8CDA-33FD71EEBC6C}"/>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122722CF-CB45-4D86-A944-02AF5C1DFBC8}"/>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2C0B6090-44A9-47BB-80F7-7EFB4B664530}" type="slidenum">
              <a:rPr lang="da-DK" smtClean="0"/>
              <a:t>‹nr.›</a:t>
            </a:fld>
            <a:endParaRPr lang="da-DK"/>
          </a:p>
        </p:txBody>
      </p:sp>
    </p:spTree>
    <p:extLst>
      <p:ext uri="{BB962C8B-B14F-4D97-AF65-F5344CB8AC3E}">
        <p14:creationId xmlns:p14="http://schemas.microsoft.com/office/powerpoint/2010/main" val="329054673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da-DK"/>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6.png"/><Relationship Id="rId9"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18" Type="http://schemas.openxmlformats.org/officeDocument/2006/relationships/image" Target="../media/image14.svg"/><Relationship Id="rId3" Type="http://schemas.openxmlformats.org/officeDocument/2006/relationships/hyperlink" Target="https://www.sundhedsaftalen.rm.dk/projekter/det-rette-tilbud-til-borgerne-fra-forste-kontakt/" TargetMode="External"/><Relationship Id="rId7" Type="http://schemas.openxmlformats.org/officeDocument/2006/relationships/hyperlink" Target="https://www.sundhedsaftalen.rm.dk/projekter/det-rette-tilbud-til-borgerne-fra-forste-kontakt/afrapportering/" TargetMode="External"/><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hyperlink" Target="https://www.sundhedsaftalen.rm.dk/siteassets/projekter/damp/til-hjemmeside_opdateretansogningsskema2_styrket-sammenhang-for-de-svageste-aldre-medicinske-patienter.pdf" TargetMode="External"/><Relationship Id="rId16"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hyperlink" Target="https://www.sum.dk/~/media/Filer%20-%20Publikationer_i_pdf/2016/Styrket-indsats-for-den-aeldre-medicinske-patient/National_Handlingsplan.pdf" TargetMode="External"/><Relationship Id="rId15" Type="http://schemas.openxmlformats.org/officeDocument/2006/relationships/image" Target="../media/image13.png"/><Relationship Id="rId10"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8.sv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3" Type="http://schemas.openxmlformats.org/officeDocument/2006/relationships/hyperlink" Target="https://www.sundhedsaftalen.rm.dk/projekter/det-rette-tilbud-til-borgerne-fra-forste-kontakt/randers/" TargetMode="External"/><Relationship Id="rId7" Type="http://schemas.openxmlformats.org/officeDocument/2006/relationships/image" Target="../media/image25.svg"/><Relationship Id="rId12" Type="http://schemas.openxmlformats.org/officeDocument/2006/relationships/image" Target="../media/image14.png"/><Relationship Id="rId2" Type="http://schemas.openxmlformats.org/officeDocument/2006/relationships/hyperlink" Target="https://www.sundhedsaftalen.rm.dk/projekter/det-rette-tilbud-til-borgerne-fra-forste-kontakt/midt/" TargetMode="Externa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10.svg"/><Relationship Id="rId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14.png"/><Relationship Id="rId3" Type="http://schemas.openxmlformats.org/officeDocument/2006/relationships/hyperlink" Target="https://www.sundhedsaftalen.rm.dk/projekter/det-rette-tilbud-til-borgerne-fra-forste-kontakt/kom-godt-hjem---vest/" TargetMode="External"/><Relationship Id="rId7" Type="http://schemas.openxmlformats.org/officeDocument/2006/relationships/image" Target="../media/image19.png"/><Relationship Id="rId12" Type="http://schemas.openxmlformats.org/officeDocument/2006/relationships/image" Target="../media/image10.svg"/><Relationship Id="rId2" Type="http://schemas.openxmlformats.org/officeDocument/2006/relationships/hyperlink" Target="https://www.sundhedsaftalen.rm.dk/projekter/det-rette-tilbud-til-borgerne-fra-forste-kontakt/falles-indsats---aarhus/" TargetMode="External"/><Relationship Id="rId16" Type="http://schemas.openxmlformats.org/officeDocument/2006/relationships/image" Target="../media/image14.svg"/><Relationship Id="rId1" Type="http://schemas.openxmlformats.org/officeDocument/2006/relationships/slideLayout" Target="../slideLayouts/slideLayout5.xml"/><Relationship Id="rId6" Type="http://schemas.openxmlformats.org/officeDocument/2006/relationships/image" Target="../media/image23.svg"/><Relationship Id="rId11" Type="http://schemas.openxmlformats.org/officeDocument/2006/relationships/image" Target="../media/image13.png"/><Relationship Id="rId5" Type="http://schemas.openxmlformats.org/officeDocument/2006/relationships/image" Target="../media/image16.png"/><Relationship Id="rId15" Type="http://schemas.openxmlformats.org/officeDocument/2006/relationships/image" Target="../media/image15.png"/><Relationship Id="rId10" Type="http://schemas.openxmlformats.org/officeDocument/2006/relationships/image" Target="../media/image8.svg"/><Relationship Id="rId4" Type="http://schemas.openxmlformats.org/officeDocument/2006/relationships/hyperlink" Target="https://www.sundhedsaftalen.rm.dk/projekter/det-rette-tilbud-til-borgerne-fra-forste-kontakt/sikker-overgang-for-den-aldre-medicinske-patient---horsens/" TargetMode="External"/><Relationship Id="rId9" Type="http://schemas.openxmlformats.org/officeDocument/2006/relationships/image" Target="../media/image12.png"/><Relationship Id="rId1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hyperlink" Target="https://youtu.be/PF3nzrlQPic" TargetMode="External"/><Relationship Id="rId3" Type="http://schemas.openxmlformats.org/officeDocument/2006/relationships/hyperlink" Target="https://www.sundhedsaftalen.rm.dk/projekter/det-rette-tilbud-til-borgerne-fra-forste-kontakt/borgeroplevet-tryghed-og-kvalitet/" TargetMode="External"/><Relationship Id="rId7" Type="http://schemas.openxmlformats.org/officeDocument/2006/relationships/image" Target="../media/image31.sv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3.svg"/><Relationship Id="rId4" Type="http://schemas.openxmlformats.org/officeDocument/2006/relationships/image" Target="../media/image16.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3.svg"/><Relationship Id="rId2" Type="http://schemas.openxmlformats.org/officeDocument/2006/relationships/hyperlink" Target="https://www.sundhedsaftalen.rm.dk/siteassets/projekter/rette-tilbud/afrapportering/hvilke-organisatoriske-forhold-hammer-og-fremmer-falles-visitation.pdf" TargetMode="Externa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31.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sst.dk/-/media/Udgivelser/2021/AEldre/Rapport-Evaluering-af-styrket-sammenhaeng-DAEMP_med-bilag.ashx?la=da&amp;hash=796349D583189E796941F1D4C8D7F721A4002D1C" TargetMode="Externa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62A11B-33B3-4286-8ADF-E48F250F78DD}"/>
              </a:ext>
            </a:extLst>
          </p:cNvPr>
          <p:cNvSpPr>
            <a:spLocks noGrp="1"/>
          </p:cNvSpPr>
          <p:nvPr>
            <p:ph type="ctrTitle"/>
          </p:nvPr>
        </p:nvSpPr>
        <p:spPr>
          <a:xfrm>
            <a:off x="857250" y="779943"/>
            <a:ext cx="5143500" cy="2072985"/>
          </a:xfrm>
        </p:spPr>
        <p:txBody>
          <a:bodyPr/>
          <a:lstStyle/>
          <a:p>
            <a:r>
              <a:rPr lang="da-DK" b="1" dirty="0">
                <a:solidFill>
                  <a:srgbClr val="002C10"/>
                </a:solidFill>
              </a:rPr>
              <a:t>Opsamling på satspuljeprojektet – Det rette tilbud til borgerne fra første kontakt</a:t>
            </a:r>
          </a:p>
        </p:txBody>
      </p:sp>
      <p:sp>
        <p:nvSpPr>
          <p:cNvPr id="6" name="Undertitel 5">
            <a:extLst>
              <a:ext uri="{FF2B5EF4-FFF2-40B4-BE49-F238E27FC236}">
                <a16:creationId xmlns:a16="http://schemas.microsoft.com/office/drawing/2014/main" id="{BE1529B7-E826-492D-BBC7-3FB44D42C31B}"/>
              </a:ext>
            </a:extLst>
          </p:cNvPr>
          <p:cNvSpPr>
            <a:spLocks noGrp="1"/>
          </p:cNvSpPr>
          <p:nvPr>
            <p:ph type="subTitle" idx="1"/>
          </p:nvPr>
        </p:nvSpPr>
        <p:spPr/>
        <p:txBody>
          <a:bodyPr/>
          <a:lstStyle/>
          <a:p>
            <a:endParaRPr lang="da-DK" dirty="0"/>
          </a:p>
          <a:p>
            <a:endParaRPr lang="da-DK" dirty="0"/>
          </a:p>
        </p:txBody>
      </p:sp>
      <p:grpSp>
        <p:nvGrpSpPr>
          <p:cNvPr id="7" name="Gruppe 6">
            <a:extLst>
              <a:ext uri="{FF2B5EF4-FFF2-40B4-BE49-F238E27FC236}">
                <a16:creationId xmlns:a16="http://schemas.microsoft.com/office/drawing/2014/main" id="{A3D71074-690B-4E3B-A495-5405746E67AB}"/>
              </a:ext>
            </a:extLst>
          </p:cNvPr>
          <p:cNvGrpSpPr/>
          <p:nvPr/>
        </p:nvGrpSpPr>
        <p:grpSpPr>
          <a:xfrm>
            <a:off x="1523785" y="3116826"/>
            <a:ext cx="3822266" cy="1765953"/>
            <a:chOff x="1523785" y="3116826"/>
            <a:chExt cx="3822266" cy="1765953"/>
          </a:xfrm>
        </p:grpSpPr>
        <p:pic>
          <p:nvPicPr>
            <p:cNvPr id="22" name="Grafik 21" descr="Sygehus">
              <a:extLst>
                <a:ext uri="{FF2B5EF4-FFF2-40B4-BE49-F238E27FC236}">
                  <a16:creationId xmlns:a16="http://schemas.microsoft.com/office/drawing/2014/main" id="{2675F08B-7186-4F84-8119-3A91C9FCC9F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550383" y="3116826"/>
              <a:ext cx="1765953" cy="1765953"/>
            </a:xfrm>
            <a:prstGeom prst="rect">
              <a:avLst/>
            </a:prstGeom>
          </p:spPr>
        </p:pic>
        <p:grpSp>
          <p:nvGrpSpPr>
            <p:cNvPr id="24" name="Gruppe 23">
              <a:extLst>
                <a:ext uri="{FF2B5EF4-FFF2-40B4-BE49-F238E27FC236}">
                  <a16:creationId xmlns:a16="http://schemas.microsoft.com/office/drawing/2014/main" id="{74FA4A65-3600-45F8-B63B-02D905CA828E}"/>
                </a:ext>
              </a:extLst>
            </p:cNvPr>
            <p:cNvGrpSpPr>
              <a:grpSpLocks noChangeAspect="1"/>
            </p:cNvGrpSpPr>
            <p:nvPr/>
          </p:nvGrpSpPr>
          <p:grpSpPr>
            <a:xfrm>
              <a:off x="1523785" y="3448844"/>
              <a:ext cx="1094841" cy="1146517"/>
              <a:chOff x="9131972" y="1157479"/>
              <a:chExt cx="914400" cy="957560"/>
            </a:xfrm>
          </p:grpSpPr>
          <p:pic>
            <p:nvPicPr>
              <p:cNvPr id="25" name="Grafik 24" descr="Linjepil: Lige">
                <a:extLst>
                  <a:ext uri="{FF2B5EF4-FFF2-40B4-BE49-F238E27FC236}">
                    <a16:creationId xmlns:a16="http://schemas.microsoft.com/office/drawing/2014/main" id="{B8BD83D8-D337-440F-A7CF-81B2720F09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0800000">
                <a:off x="9131972" y="1157479"/>
                <a:ext cx="914400" cy="914401"/>
              </a:xfrm>
              <a:prstGeom prst="rect">
                <a:avLst/>
              </a:prstGeom>
            </p:spPr>
          </p:pic>
          <p:pic>
            <p:nvPicPr>
              <p:cNvPr id="26" name="Grafik 25" descr="Linjepil: Vandret 180 grader">
                <a:extLst>
                  <a:ext uri="{FF2B5EF4-FFF2-40B4-BE49-F238E27FC236}">
                    <a16:creationId xmlns:a16="http://schemas.microsoft.com/office/drawing/2014/main" id="{011C4F1A-8083-440D-AD88-12A322FB3CD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flipV="1">
                <a:off x="9625355" y="1710577"/>
                <a:ext cx="404463" cy="404462"/>
              </a:xfrm>
              <a:prstGeom prst="rect">
                <a:avLst/>
              </a:prstGeom>
            </p:spPr>
          </p:pic>
        </p:grpSp>
        <p:grpSp>
          <p:nvGrpSpPr>
            <p:cNvPr id="5" name="Gruppe 4">
              <a:extLst>
                <a:ext uri="{FF2B5EF4-FFF2-40B4-BE49-F238E27FC236}">
                  <a16:creationId xmlns:a16="http://schemas.microsoft.com/office/drawing/2014/main" id="{B196E05E-6B3B-45D5-BE2E-C9F6B1E3402A}"/>
                </a:ext>
              </a:extLst>
            </p:cNvPr>
            <p:cNvGrpSpPr/>
            <p:nvPr/>
          </p:nvGrpSpPr>
          <p:grpSpPr>
            <a:xfrm>
              <a:off x="4232356" y="3454097"/>
              <a:ext cx="1113695" cy="1146517"/>
              <a:chOff x="4232356" y="3454097"/>
              <a:chExt cx="1113695" cy="1146517"/>
            </a:xfrm>
          </p:grpSpPr>
          <p:pic>
            <p:nvPicPr>
              <p:cNvPr id="27" name="Grafik 26" descr="Linjepil: Lige">
                <a:extLst>
                  <a:ext uri="{FF2B5EF4-FFF2-40B4-BE49-F238E27FC236}">
                    <a16:creationId xmlns:a16="http://schemas.microsoft.com/office/drawing/2014/main" id="{20AF17BE-6A6C-4964-8559-ECFF40C743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0800000">
                <a:off x="4251210" y="3454097"/>
                <a:ext cx="1094841" cy="1094841"/>
              </a:xfrm>
              <a:prstGeom prst="rect">
                <a:avLst/>
              </a:prstGeom>
            </p:spPr>
          </p:pic>
          <p:pic>
            <p:nvPicPr>
              <p:cNvPr id="28" name="Grafik 27" descr="Linjepil: Vandret 180 grader">
                <a:extLst>
                  <a:ext uri="{FF2B5EF4-FFF2-40B4-BE49-F238E27FC236}">
                    <a16:creationId xmlns:a16="http://schemas.microsoft.com/office/drawing/2014/main" id="{94659FC9-CB1A-45A3-828D-A16E5ACF1B1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flipV="1">
                <a:off x="4232356" y="4116339"/>
                <a:ext cx="484277" cy="484275"/>
              </a:xfrm>
              <a:prstGeom prst="rect">
                <a:avLst/>
              </a:prstGeom>
            </p:spPr>
          </p:pic>
          <p:grpSp>
            <p:nvGrpSpPr>
              <p:cNvPr id="3" name="Gruppe 2">
                <a:extLst>
                  <a:ext uri="{FF2B5EF4-FFF2-40B4-BE49-F238E27FC236}">
                    <a16:creationId xmlns:a16="http://schemas.microsoft.com/office/drawing/2014/main" id="{F2ABFE9F-AFA6-425E-BE4B-9754D1A35C1D}"/>
                  </a:ext>
                </a:extLst>
              </p:cNvPr>
              <p:cNvGrpSpPr/>
              <p:nvPr/>
            </p:nvGrpSpPr>
            <p:grpSpPr>
              <a:xfrm>
                <a:off x="4254782" y="4015383"/>
                <a:ext cx="768143" cy="532947"/>
                <a:chOff x="4254782" y="4015383"/>
                <a:chExt cx="768143" cy="532947"/>
              </a:xfrm>
            </p:grpSpPr>
            <p:pic>
              <p:nvPicPr>
                <p:cNvPr id="17" name="Grafik 16" descr="Linjepil: Kurve mod uret">
                  <a:extLst>
                    <a:ext uri="{FF2B5EF4-FFF2-40B4-BE49-F238E27FC236}">
                      <a16:creationId xmlns:a16="http://schemas.microsoft.com/office/drawing/2014/main" id="{7A1483CD-84EB-4F6D-A883-2626676B62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4144820">
                  <a:off x="4592964" y="4015383"/>
                  <a:ext cx="429961" cy="429961"/>
                </a:xfrm>
                <a:prstGeom prst="rect">
                  <a:avLst/>
                </a:prstGeom>
              </p:spPr>
            </p:pic>
            <p:sp>
              <p:nvSpPr>
                <p:cNvPr id="18" name="Rektangel 17">
                  <a:extLst>
                    <a:ext uri="{FF2B5EF4-FFF2-40B4-BE49-F238E27FC236}">
                      <a16:creationId xmlns:a16="http://schemas.microsoft.com/office/drawing/2014/main" id="{C8E6CD6A-E973-4C2D-B32D-40BE60B77959}"/>
                    </a:ext>
                  </a:extLst>
                </p:cNvPr>
                <p:cNvSpPr/>
                <p:nvPr/>
              </p:nvSpPr>
              <p:spPr>
                <a:xfrm rot="783038">
                  <a:off x="4254782" y="4298007"/>
                  <a:ext cx="484277" cy="25032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grpSp>
    </p:spTree>
    <p:extLst>
      <p:ext uri="{BB962C8B-B14F-4D97-AF65-F5344CB8AC3E}">
        <p14:creationId xmlns:p14="http://schemas.microsoft.com/office/powerpoint/2010/main" val="3569341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A9568-E118-4069-8569-40B0A9C735E7}"/>
              </a:ext>
            </a:extLst>
          </p:cNvPr>
          <p:cNvSpPr>
            <a:spLocks noGrp="1"/>
          </p:cNvSpPr>
          <p:nvPr>
            <p:ph type="title"/>
          </p:nvPr>
        </p:nvSpPr>
        <p:spPr>
          <a:xfrm>
            <a:off x="471488" y="698763"/>
            <a:ext cx="4834256" cy="1439509"/>
          </a:xfrm>
          <a:ln>
            <a:noFill/>
            <a:prstDash val="dash"/>
          </a:ln>
        </p:spPr>
        <p:txBody>
          <a:bodyPr>
            <a:noAutofit/>
          </a:bodyPr>
          <a:lstStyle/>
          <a:p>
            <a:pPr>
              <a:spcBef>
                <a:spcPts val="1200"/>
              </a:spcBef>
              <a:spcAft>
                <a:spcPts val="1200"/>
              </a:spcAft>
            </a:pPr>
            <a:r>
              <a:rPr lang="da-DK" sz="1200" b="1" dirty="0">
                <a:latin typeface="Arial" panose="020B0604020202020204" pitchFamily="34" charset="0"/>
                <a:cs typeface="Arial" panose="020B0604020202020204" pitchFamily="34" charset="0"/>
              </a:rPr>
              <a:t>Baggrund</a:t>
            </a:r>
            <a:r>
              <a:rPr lang="da-DK" sz="1200" b="1" dirty="0"/>
              <a:t>: </a:t>
            </a:r>
            <a:r>
              <a:rPr lang="da-DK" dirty="0"/>
              <a:t>I 2016 bevilligede Sundhedsstyrelsen 15,6 mio. kr. til Region Midtjylland og kommunerne med det formål, at afprøve nye måder at samarbejde på tværs af sektorerne. Midlerne blev bevilliget som led i den nationale handlingsplan for den ældre medicinske patient, konkret via satspuljen for de svageste ældre ,2016-19.</a:t>
            </a:r>
            <a:br>
              <a:rPr lang="da-DK" dirty="0"/>
            </a:br>
            <a:r>
              <a:rPr lang="da-DK" dirty="0"/>
              <a:t>Midlerne er givet på baggrund af en fælles ansøgning om et projekt på tværs af klyngerne. </a:t>
            </a:r>
            <a:r>
              <a:rPr lang="da-DK" dirty="0">
                <a:solidFill>
                  <a:srgbClr val="598A8D"/>
                </a:solidFill>
                <a:hlinkClick r:id="rId2">
                  <a:extLst>
                    <a:ext uri="{A12FA001-AC4F-418D-AE19-62706E023703}">
                      <ahyp:hlinkClr xmlns:ahyp="http://schemas.microsoft.com/office/drawing/2018/hyperlinkcolor" xmlns="" val="tx"/>
                    </a:ext>
                  </a:extLst>
                </a:hlinkClick>
              </a:rPr>
              <a:t>Klik her for at se projektbeskrivelse</a:t>
            </a:r>
            <a:r>
              <a:rPr lang="da-DK" dirty="0">
                <a:solidFill>
                  <a:srgbClr val="598A8D"/>
                </a:solidFill>
              </a:rPr>
              <a:t> </a:t>
            </a:r>
            <a:br>
              <a:rPr lang="da-DK" dirty="0">
                <a:solidFill>
                  <a:srgbClr val="598A8D"/>
                </a:solidFill>
              </a:rPr>
            </a:br>
            <a:r>
              <a:rPr lang="da-DK" dirty="0">
                <a:solidFill>
                  <a:srgbClr val="598A8D"/>
                </a:solidFill>
              </a:rPr>
              <a:t/>
            </a:r>
            <a:br>
              <a:rPr lang="da-DK" dirty="0">
                <a:solidFill>
                  <a:srgbClr val="598A8D"/>
                </a:solidFill>
              </a:rPr>
            </a:br>
            <a:r>
              <a:rPr lang="da-DK" dirty="0">
                <a:solidFill>
                  <a:srgbClr val="598A8D"/>
                </a:solidFill>
                <a:hlinkClick r:id="rId3">
                  <a:extLst>
                    <a:ext uri="{A12FA001-AC4F-418D-AE19-62706E023703}">
                      <ahyp:hlinkClr xmlns:ahyp="http://schemas.microsoft.com/office/drawing/2018/hyperlinkcolor" xmlns="" val="tx"/>
                    </a:ext>
                  </a:extLst>
                </a:hlinkClick>
              </a:rPr>
              <a:t>klik her for at komme til projektets hjemmeside  </a:t>
            </a:r>
            <a:endParaRPr lang="da-DK" dirty="0">
              <a:solidFill>
                <a:srgbClr val="598A8D"/>
              </a:solidFill>
            </a:endParaRPr>
          </a:p>
        </p:txBody>
      </p:sp>
      <p:pic>
        <p:nvPicPr>
          <p:cNvPr id="9" name="Billede 8">
            <a:extLst>
              <a:ext uri="{FF2B5EF4-FFF2-40B4-BE49-F238E27FC236}">
                <a16:creationId xmlns:a16="http://schemas.microsoft.com/office/drawing/2014/main" id="{CA281607-2627-4A7C-A713-0A438B38F63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717" y="5264488"/>
            <a:ext cx="4057481" cy="2933948"/>
          </a:xfrm>
          <a:prstGeom prst="rect">
            <a:avLst/>
          </a:prstGeom>
          <a:noFill/>
        </p:spPr>
      </p:pic>
      <p:sp>
        <p:nvSpPr>
          <p:cNvPr id="19" name="Rektangel 18">
            <a:extLst>
              <a:ext uri="{FF2B5EF4-FFF2-40B4-BE49-F238E27FC236}">
                <a16:creationId xmlns:a16="http://schemas.microsoft.com/office/drawing/2014/main" id="{4834846E-2999-461E-8BEC-D48EEE0774E3}"/>
              </a:ext>
            </a:extLst>
          </p:cNvPr>
          <p:cNvSpPr/>
          <p:nvPr/>
        </p:nvSpPr>
        <p:spPr>
          <a:xfrm>
            <a:off x="471489" y="3092335"/>
            <a:ext cx="4143542" cy="616763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ktangel 20">
            <a:extLst>
              <a:ext uri="{FF2B5EF4-FFF2-40B4-BE49-F238E27FC236}">
                <a16:creationId xmlns:a16="http://schemas.microsoft.com/office/drawing/2014/main" id="{2E62F70D-8513-4678-AC23-CEFDC170EE5F}"/>
              </a:ext>
            </a:extLst>
          </p:cNvPr>
          <p:cNvSpPr/>
          <p:nvPr/>
        </p:nvSpPr>
        <p:spPr>
          <a:xfrm>
            <a:off x="471488" y="767079"/>
            <a:ext cx="5915024" cy="1408475"/>
          </a:xfrm>
          <a:prstGeom prst="rect">
            <a:avLst/>
          </a:prstGeom>
          <a:noFill/>
          <a:ln>
            <a:solidFill>
              <a:srgbClr val="002C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2" name="Billede 21">
            <a:hlinkClick r:id="rId5"/>
            <a:extLst>
              <a:ext uri="{FF2B5EF4-FFF2-40B4-BE49-F238E27FC236}">
                <a16:creationId xmlns:a16="http://schemas.microsoft.com/office/drawing/2014/main" id="{1426F8DF-82B4-4441-A8CB-4BB615806EE6}"/>
              </a:ext>
            </a:extLst>
          </p:cNvPr>
          <p:cNvPicPr>
            <a:picLocks noChangeAspect="1"/>
          </p:cNvPicPr>
          <p:nvPr/>
        </p:nvPicPr>
        <p:blipFill>
          <a:blip r:embed="rId6"/>
          <a:stretch>
            <a:fillRect/>
          </a:stretch>
        </p:blipFill>
        <p:spPr>
          <a:xfrm>
            <a:off x="5478780" y="841404"/>
            <a:ext cx="831850" cy="1176906"/>
          </a:xfrm>
          <a:prstGeom prst="rect">
            <a:avLst/>
          </a:prstGeom>
        </p:spPr>
      </p:pic>
      <p:sp>
        <p:nvSpPr>
          <p:cNvPr id="24" name="Tekstfelt 23">
            <a:extLst>
              <a:ext uri="{FF2B5EF4-FFF2-40B4-BE49-F238E27FC236}">
                <a16:creationId xmlns:a16="http://schemas.microsoft.com/office/drawing/2014/main" id="{9B9ADE24-3A01-45F0-A853-88FD6B1CEDCE}"/>
              </a:ext>
            </a:extLst>
          </p:cNvPr>
          <p:cNvSpPr txBox="1"/>
          <p:nvPr/>
        </p:nvSpPr>
        <p:spPr>
          <a:xfrm>
            <a:off x="471487" y="3094582"/>
            <a:ext cx="4057481" cy="1969770"/>
          </a:xfrm>
          <a:prstGeom prst="rect">
            <a:avLst/>
          </a:prstGeom>
          <a:noFill/>
          <a:ln>
            <a:noFill/>
          </a:ln>
        </p:spPr>
        <p:txBody>
          <a:bodyPr wrap="square" rtlCol="0">
            <a:spAutoFit/>
          </a:bodyPr>
          <a:lstStyle/>
          <a:p>
            <a:r>
              <a:rPr lang="da-DK" sz="1200" b="1" dirty="0">
                <a:latin typeface="Arial" panose="020B0604020202020204" pitchFamily="34" charset="0"/>
                <a:cs typeface="Arial" panose="020B0604020202020204" pitchFamily="34" charset="0"/>
              </a:rPr>
              <a:t>Organisering: </a:t>
            </a:r>
            <a:r>
              <a:rPr lang="da-DK" sz="1000" dirty="0">
                <a:latin typeface="Arial" panose="020B0604020202020204" pitchFamily="34" charset="0"/>
                <a:cs typeface="Arial" panose="020B0604020202020204" pitchFamily="34" charset="0"/>
              </a:rPr>
              <a:t>Projektet består af fem klyngeprojekter, som er samlet i to hovedspor. </a:t>
            </a:r>
          </a:p>
          <a:p>
            <a:pPr marL="228600" indent="-228600">
              <a:buFont typeface="+mj-lt"/>
              <a:buAutoNum type="arabicPeriod"/>
            </a:pPr>
            <a:r>
              <a:rPr lang="da-DK" sz="1000" dirty="0">
                <a:latin typeface="Arial" panose="020B0604020202020204" pitchFamily="34" charset="0"/>
                <a:cs typeface="Arial" panose="020B0604020202020204" pitchFamily="34" charset="0"/>
              </a:rPr>
              <a:t>Tættere samarbejde om visitation</a:t>
            </a:r>
          </a:p>
          <a:p>
            <a:pPr marL="228600" indent="-228600">
              <a:buFont typeface="+mj-lt"/>
              <a:buAutoNum type="arabicPeriod"/>
            </a:pPr>
            <a:r>
              <a:rPr lang="da-DK" sz="1000" dirty="0">
                <a:latin typeface="Arial" panose="020B0604020202020204" pitchFamily="34" charset="0"/>
                <a:cs typeface="Arial" panose="020B0604020202020204" pitchFamily="34" charset="0"/>
              </a:rPr>
              <a:t>Tidlig opfølgning efter udskrivelse</a:t>
            </a:r>
          </a:p>
          <a:p>
            <a:r>
              <a:rPr lang="da-DK" sz="1000" dirty="0">
                <a:latin typeface="Arial" panose="020B0604020202020204" pitchFamily="34" charset="0"/>
                <a:cs typeface="Arial" panose="020B0604020202020204" pitchFamily="34" charset="0"/>
              </a:rPr>
              <a:t>Organiseringen er koblet på den eksisterende samarbejdsstruktur. Sundhedsstyregruppen har, som projektejer, udpeget et formandskab. Derudover har der været etableret en fælles projektledelse, med en kommunal og en regional projektleder.</a:t>
            </a:r>
          </a:p>
          <a:p>
            <a:r>
              <a:rPr lang="da-DK" sz="1000" dirty="0">
                <a:latin typeface="Arial" panose="020B0604020202020204" pitchFamily="34" charset="0"/>
                <a:cs typeface="Arial" panose="020B0604020202020204" pitchFamily="34" charset="0"/>
              </a:rPr>
              <a:t>På tværs af klyngernes delprojekter, har der været nedsat en tværgående projektgruppe bestående af projektledere/tovholdere fra de fem klynge-projekter. Ansvaret for den lokale organisering og implementering har ligget hos klyngestyregrupperne. </a:t>
            </a:r>
          </a:p>
        </p:txBody>
      </p:sp>
      <p:sp>
        <p:nvSpPr>
          <p:cNvPr id="32" name="Rektangel 31">
            <a:extLst>
              <a:ext uri="{FF2B5EF4-FFF2-40B4-BE49-F238E27FC236}">
                <a16:creationId xmlns:a16="http://schemas.microsoft.com/office/drawing/2014/main" id="{305267A4-8289-457E-909D-2EB970CD0B70}"/>
              </a:ext>
            </a:extLst>
          </p:cNvPr>
          <p:cNvSpPr/>
          <p:nvPr/>
        </p:nvSpPr>
        <p:spPr>
          <a:xfrm>
            <a:off x="471488" y="2225070"/>
            <a:ext cx="5915024" cy="749700"/>
          </a:xfrm>
          <a:prstGeom prst="rect">
            <a:avLst/>
          </a:prstGeom>
          <a:noFill/>
          <a:ln>
            <a:solidFill>
              <a:srgbClr val="002C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Tekstfelt 32">
            <a:extLst>
              <a:ext uri="{FF2B5EF4-FFF2-40B4-BE49-F238E27FC236}">
                <a16:creationId xmlns:a16="http://schemas.microsoft.com/office/drawing/2014/main" id="{D50D67CA-8D1E-4006-ACD3-DD446D8DD767}"/>
              </a:ext>
            </a:extLst>
          </p:cNvPr>
          <p:cNvSpPr txBox="1"/>
          <p:nvPr/>
        </p:nvSpPr>
        <p:spPr>
          <a:xfrm>
            <a:off x="471488" y="2225070"/>
            <a:ext cx="5890508" cy="738664"/>
          </a:xfrm>
          <a:prstGeom prst="rect">
            <a:avLst/>
          </a:prstGeom>
          <a:noFill/>
        </p:spPr>
        <p:txBody>
          <a:bodyPr wrap="square" rtlCol="0">
            <a:spAutoFit/>
          </a:bodyPr>
          <a:lstStyle/>
          <a:p>
            <a:r>
              <a:rPr lang="da-DK" sz="1200" b="1" dirty="0">
                <a:latin typeface="Arial" panose="020B0604020202020204" pitchFamily="34" charset="0"/>
                <a:cs typeface="Arial" panose="020B0604020202020204" pitchFamily="34" charset="0"/>
              </a:rPr>
              <a:t>Fokus:</a:t>
            </a:r>
            <a:r>
              <a:rPr lang="da-DK" sz="1000" dirty="0">
                <a:latin typeface="Arial" panose="020B0604020202020204" pitchFamily="34" charset="0"/>
                <a:cs typeface="Arial" panose="020B0604020202020204" pitchFamily="34" charset="0"/>
              </a:rPr>
              <a:t> Det overordnede fokus for projektet  er </a:t>
            </a:r>
            <a:r>
              <a:rPr lang="da-DK" sz="1000" i="1" dirty="0">
                <a:latin typeface="Arial" panose="020B0604020202020204" pitchFamily="34" charset="0"/>
                <a:cs typeface="Arial" panose="020B0604020202020204" pitchFamily="34" charset="0"/>
              </a:rPr>
              <a:t>Rette til bud til borgerne fra første kontakt – både før og efter hospitalsindlæggelse. </a:t>
            </a:r>
            <a:r>
              <a:rPr lang="da-DK" sz="1000" dirty="0">
                <a:latin typeface="Arial" panose="020B0604020202020204" pitchFamily="34" charset="0"/>
                <a:cs typeface="Arial" panose="020B0604020202020204" pitchFamily="34" charset="0"/>
              </a:rPr>
              <a:t>Afsættet var et ønske om at teste, hvordan man på tværs af sektorerne kan organisere en fælles opgaveløsning, så det er mest optimalt i forhold til borgerens behov og de givne forhold, herunder bedst mulig udnyttelse af de sundhedsfaglige kompetencer. </a:t>
            </a:r>
          </a:p>
        </p:txBody>
      </p:sp>
      <p:sp>
        <p:nvSpPr>
          <p:cNvPr id="36" name="Tekstfelt 35">
            <a:extLst>
              <a:ext uri="{FF2B5EF4-FFF2-40B4-BE49-F238E27FC236}">
                <a16:creationId xmlns:a16="http://schemas.microsoft.com/office/drawing/2014/main" id="{386FAAF3-7D3E-43B3-8A5C-24D0B346B6D0}"/>
              </a:ext>
            </a:extLst>
          </p:cNvPr>
          <p:cNvSpPr txBox="1"/>
          <p:nvPr/>
        </p:nvSpPr>
        <p:spPr>
          <a:xfrm>
            <a:off x="471488" y="381000"/>
            <a:ext cx="3031599" cy="369332"/>
          </a:xfrm>
          <a:prstGeom prst="rect">
            <a:avLst/>
          </a:prstGeom>
          <a:noFill/>
        </p:spPr>
        <p:txBody>
          <a:bodyPr wrap="none" rtlCol="0">
            <a:spAutoFit/>
          </a:bodyPr>
          <a:lstStyle/>
          <a:p>
            <a:r>
              <a:rPr lang="da-DK" b="1" dirty="0">
                <a:solidFill>
                  <a:srgbClr val="002C10"/>
                </a:solidFill>
                <a:latin typeface="Arial" panose="020B0604020202020204" pitchFamily="34" charset="0"/>
                <a:cs typeface="Arial" panose="020B0604020202020204" pitchFamily="34" charset="0"/>
              </a:rPr>
              <a:t>Projektet – overordnet set</a:t>
            </a:r>
          </a:p>
        </p:txBody>
      </p:sp>
      <p:sp>
        <p:nvSpPr>
          <p:cNvPr id="37" name="Rektangel 36">
            <a:extLst>
              <a:ext uri="{FF2B5EF4-FFF2-40B4-BE49-F238E27FC236}">
                <a16:creationId xmlns:a16="http://schemas.microsoft.com/office/drawing/2014/main" id="{C3E42E77-575A-42A8-9C4A-BF2A3CBC0031}"/>
              </a:ext>
            </a:extLst>
          </p:cNvPr>
          <p:cNvSpPr/>
          <p:nvPr/>
        </p:nvSpPr>
        <p:spPr>
          <a:xfrm>
            <a:off x="4733364" y="3102131"/>
            <a:ext cx="1653148" cy="6167637"/>
          </a:xfrm>
          <a:prstGeom prst="rect">
            <a:avLst/>
          </a:prstGeom>
          <a:solidFill>
            <a:srgbClr val="EFF7F4"/>
          </a:solidFill>
          <a:ln>
            <a:solidFill>
              <a:srgbClr val="002C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Tekstfelt 37">
            <a:extLst>
              <a:ext uri="{FF2B5EF4-FFF2-40B4-BE49-F238E27FC236}">
                <a16:creationId xmlns:a16="http://schemas.microsoft.com/office/drawing/2014/main" id="{A17FC1EF-8BCE-4363-9303-17B31449DA00}"/>
              </a:ext>
            </a:extLst>
          </p:cNvPr>
          <p:cNvSpPr txBox="1"/>
          <p:nvPr/>
        </p:nvSpPr>
        <p:spPr>
          <a:xfrm>
            <a:off x="4733364" y="3113168"/>
            <a:ext cx="1628631" cy="3231654"/>
          </a:xfrm>
          <a:prstGeom prst="rect">
            <a:avLst/>
          </a:prstGeom>
          <a:noFill/>
        </p:spPr>
        <p:txBody>
          <a:bodyPr wrap="square" rtlCol="0">
            <a:spAutoFit/>
          </a:bodyPr>
          <a:lstStyle/>
          <a:p>
            <a:r>
              <a:rPr lang="da-DK" sz="1200" b="1" dirty="0">
                <a:latin typeface="Arial" panose="020B0604020202020204" pitchFamily="34" charset="0"/>
                <a:cs typeface="Arial" panose="020B0604020202020204" pitchFamily="34" charset="0"/>
              </a:rPr>
              <a:t>Evaluering:</a:t>
            </a:r>
          </a:p>
          <a:p>
            <a:r>
              <a:rPr lang="da-DK" sz="800" dirty="0">
                <a:latin typeface="Arial" panose="020B0604020202020204" pitchFamily="34" charset="0"/>
                <a:cs typeface="Arial" panose="020B0604020202020204" pitchFamily="34" charset="0"/>
              </a:rPr>
              <a:t>Der er iværksat en national evaluering på tværs af hele satspuljen. Den nationale evaluering gennemføres af Implement og VIVE og forventes færdig medio 2020. </a:t>
            </a:r>
          </a:p>
          <a:p>
            <a:r>
              <a:rPr lang="da-DK" sz="800" dirty="0">
                <a:latin typeface="Arial" panose="020B0604020202020204" pitchFamily="34" charset="0"/>
                <a:cs typeface="Arial" panose="020B0604020202020204" pitchFamily="34" charset="0"/>
              </a:rPr>
              <a:t> </a:t>
            </a:r>
          </a:p>
          <a:p>
            <a:r>
              <a:rPr lang="da-DK" sz="800" dirty="0">
                <a:latin typeface="Arial" panose="020B0604020202020204" pitchFamily="34" charset="0"/>
                <a:cs typeface="Arial" panose="020B0604020202020204" pitchFamily="34" charset="0"/>
              </a:rPr>
              <a:t>Denne afrapportering bygger på evalueringsaktiviteter, som klyngerne, efter egen beslutning, har iværksat.</a:t>
            </a:r>
          </a:p>
          <a:p>
            <a:r>
              <a:rPr lang="da-DK" sz="800" dirty="0">
                <a:latin typeface="Arial" panose="020B0604020202020204" pitchFamily="34" charset="0"/>
                <a:cs typeface="Arial" panose="020B0604020202020204" pitchFamily="34" charset="0"/>
              </a:rPr>
              <a:t>Derudover er der bevilget midler fra Folkesundhed i Midten til et følgeforskningsprojekt (brugeroplevet kvalitet i spor 2) og en organisationsanalyse af spor 1 – tættere samarbejde om visitation. </a:t>
            </a:r>
          </a:p>
          <a:p>
            <a:endParaRPr lang="da-DK" sz="800" dirty="0">
              <a:latin typeface="Arial" panose="020B0604020202020204" pitchFamily="34" charset="0"/>
              <a:cs typeface="Arial" panose="020B0604020202020204" pitchFamily="34" charset="0"/>
            </a:endParaRPr>
          </a:p>
          <a:p>
            <a:r>
              <a:rPr lang="da-DK" sz="800" dirty="0">
                <a:solidFill>
                  <a:srgbClr val="598A8D"/>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xmlns="" val="tx"/>
                    </a:ext>
                  </a:extLst>
                </a:hlinkClick>
              </a:rPr>
              <a:t>Klik her for et samlet overblik over tilgængelige af afrapporteringer. </a:t>
            </a:r>
            <a:r>
              <a:rPr lang="da-DK" sz="800" dirty="0">
                <a:solidFill>
                  <a:srgbClr val="598A8D"/>
                </a:solidFill>
                <a:latin typeface="Arial" panose="020B0604020202020204" pitchFamily="34" charset="0"/>
                <a:cs typeface="Arial" panose="020B0604020202020204" pitchFamily="34" charset="0"/>
              </a:rPr>
              <a:t> </a:t>
            </a:r>
          </a:p>
        </p:txBody>
      </p:sp>
      <p:grpSp>
        <p:nvGrpSpPr>
          <p:cNvPr id="44" name="Gruppe 43">
            <a:extLst>
              <a:ext uri="{FF2B5EF4-FFF2-40B4-BE49-F238E27FC236}">
                <a16:creationId xmlns:a16="http://schemas.microsoft.com/office/drawing/2014/main" id="{F6FD125F-EA17-43C3-AA28-9F7D97926A8E}"/>
              </a:ext>
            </a:extLst>
          </p:cNvPr>
          <p:cNvGrpSpPr>
            <a:grpSpLocks noChangeAspect="1"/>
          </p:cNvGrpSpPr>
          <p:nvPr/>
        </p:nvGrpSpPr>
        <p:grpSpPr>
          <a:xfrm>
            <a:off x="1085849" y="8054543"/>
            <a:ext cx="2954115" cy="1364852"/>
            <a:chOff x="1527499" y="3120541"/>
            <a:chExt cx="3822266" cy="1765953"/>
          </a:xfrm>
        </p:grpSpPr>
        <p:pic>
          <p:nvPicPr>
            <p:cNvPr id="45" name="Grafik 44" descr="Sygehus">
              <a:extLst>
                <a:ext uri="{FF2B5EF4-FFF2-40B4-BE49-F238E27FC236}">
                  <a16:creationId xmlns:a16="http://schemas.microsoft.com/office/drawing/2014/main" id="{C38A203E-FBB5-4508-9F81-568478DCCB8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554097" y="3120541"/>
              <a:ext cx="1765953" cy="1765953"/>
            </a:xfrm>
            <a:prstGeom prst="rect">
              <a:avLst/>
            </a:prstGeom>
          </p:spPr>
        </p:pic>
        <p:grpSp>
          <p:nvGrpSpPr>
            <p:cNvPr id="46" name="Gruppe 45">
              <a:extLst>
                <a:ext uri="{FF2B5EF4-FFF2-40B4-BE49-F238E27FC236}">
                  <a16:creationId xmlns:a16="http://schemas.microsoft.com/office/drawing/2014/main" id="{56A50B8D-4308-4655-9229-C82C9FC0973F}"/>
                </a:ext>
              </a:extLst>
            </p:cNvPr>
            <p:cNvGrpSpPr>
              <a:grpSpLocks noChangeAspect="1"/>
            </p:cNvGrpSpPr>
            <p:nvPr/>
          </p:nvGrpSpPr>
          <p:grpSpPr>
            <a:xfrm>
              <a:off x="4236070" y="3457812"/>
              <a:ext cx="1113695" cy="1146517"/>
              <a:chOff x="9116225" y="1157479"/>
              <a:chExt cx="930147" cy="957560"/>
            </a:xfrm>
          </p:grpSpPr>
          <p:pic>
            <p:nvPicPr>
              <p:cNvPr id="50" name="Grafik 49" descr="Linjepil: Lige">
                <a:extLst>
                  <a:ext uri="{FF2B5EF4-FFF2-40B4-BE49-F238E27FC236}">
                    <a16:creationId xmlns:a16="http://schemas.microsoft.com/office/drawing/2014/main" id="{CA9585AD-70DC-42D4-A9D1-FDA9CD6F4B0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10800000">
                <a:off x="9131972" y="1157479"/>
                <a:ext cx="914400" cy="914401"/>
              </a:xfrm>
              <a:prstGeom prst="rect">
                <a:avLst/>
              </a:prstGeom>
            </p:spPr>
          </p:pic>
          <p:pic>
            <p:nvPicPr>
              <p:cNvPr id="51" name="Grafik 50" descr="Linjepil: Vandret 180 grader">
                <a:extLst>
                  <a:ext uri="{FF2B5EF4-FFF2-40B4-BE49-F238E27FC236}">
                    <a16:creationId xmlns:a16="http://schemas.microsoft.com/office/drawing/2014/main" id="{BD2606AA-AD7A-4580-BA31-715B2C40B50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flipV="1">
                <a:off x="9116225" y="1710577"/>
                <a:ext cx="404463" cy="404462"/>
              </a:xfrm>
              <a:prstGeom prst="rect">
                <a:avLst/>
              </a:prstGeom>
            </p:spPr>
          </p:pic>
        </p:grpSp>
        <p:grpSp>
          <p:nvGrpSpPr>
            <p:cNvPr id="47" name="Gruppe 46">
              <a:extLst>
                <a:ext uri="{FF2B5EF4-FFF2-40B4-BE49-F238E27FC236}">
                  <a16:creationId xmlns:a16="http://schemas.microsoft.com/office/drawing/2014/main" id="{3CF51F75-58DA-488F-B509-907EECBA8ACE}"/>
                </a:ext>
              </a:extLst>
            </p:cNvPr>
            <p:cNvGrpSpPr>
              <a:grpSpLocks noChangeAspect="1"/>
            </p:cNvGrpSpPr>
            <p:nvPr/>
          </p:nvGrpSpPr>
          <p:grpSpPr>
            <a:xfrm>
              <a:off x="1527499" y="3452559"/>
              <a:ext cx="1094841" cy="1146517"/>
              <a:chOff x="9131972" y="1157479"/>
              <a:chExt cx="914400" cy="957560"/>
            </a:xfrm>
          </p:grpSpPr>
          <p:pic>
            <p:nvPicPr>
              <p:cNvPr id="48" name="Grafik 47" descr="Linjepil: Lige">
                <a:extLst>
                  <a:ext uri="{FF2B5EF4-FFF2-40B4-BE49-F238E27FC236}">
                    <a16:creationId xmlns:a16="http://schemas.microsoft.com/office/drawing/2014/main" id="{7264C72C-2CC6-4B2B-9898-51FB448269B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10800000">
                <a:off x="9131972" y="1157479"/>
                <a:ext cx="914400" cy="914401"/>
              </a:xfrm>
              <a:prstGeom prst="rect">
                <a:avLst/>
              </a:prstGeom>
            </p:spPr>
          </p:pic>
          <p:pic>
            <p:nvPicPr>
              <p:cNvPr id="49" name="Grafik 48" descr="Linjepil: Vandret 180 grader">
                <a:extLst>
                  <a:ext uri="{FF2B5EF4-FFF2-40B4-BE49-F238E27FC236}">
                    <a16:creationId xmlns:a16="http://schemas.microsoft.com/office/drawing/2014/main" id="{78E907EB-19C6-4BAE-8079-9376D12E4D76}"/>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flipV="1">
                <a:off x="9625355" y="1710577"/>
                <a:ext cx="404463" cy="404462"/>
              </a:xfrm>
              <a:prstGeom prst="rect">
                <a:avLst/>
              </a:prstGeom>
            </p:spPr>
          </p:pic>
        </p:grpSp>
      </p:grpSp>
      <p:grpSp>
        <p:nvGrpSpPr>
          <p:cNvPr id="35" name="Gruppe 34">
            <a:extLst>
              <a:ext uri="{FF2B5EF4-FFF2-40B4-BE49-F238E27FC236}">
                <a16:creationId xmlns:a16="http://schemas.microsoft.com/office/drawing/2014/main" id="{3478C9B7-0AC7-4DCE-8379-A9C4672697C1}"/>
              </a:ext>
            </a:extLst>
          </p:cNvPr>
          <p:cNvGrpSpPr>
            <a:grpSpLocks noChangeAspect="1"/>
          </p:cNvGrpSpPr>
          <p:nvPr/>
        </p:nvGrpSpPr>
        <p:grpSpPr>
          <a:xfrm>
            <a:off x="4961474" y="165282"/>
            <a:ext cx="1449296" cy="669600"/>
            <a:chOff x="1523785" y="3116826"/>
            <a:chExt cx="3822266" cy="1765953"/>
          </a:xfrm>
        </p:grpSpPr>
        <p:pic>
          <p:nvPicPr>
            <p:cNvPr id="39" name="Grafik 38" descr="Sygehus">
              <a:extLst>
                <a:ext uri="{FF2B5EF4-FFF2-40B4-BE49-F238E27FC236}">
                  <a16:creationId xmlns:a16="http://schemas.microsoft.com/office/drawing/2014/main" id="{AC919225-4503-4637-8447-070FE5F104E8}"/>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550383" y="3116826"/>
              <a:ext cx="1765953" cy="1765953"/>
            </a:xfrm>
            <a:prstGeom prst="rect">
              <a:avLst/>
            </a:prstGeom>
          </p:spPr>
        </p:pic>
        <p:grpSp>
          <p:nvGrpSpPr>
            <p:cNvPr id="40" name="Gruppe 39">
              <a:extLst>
                <a:ext uri="{FF2B5EF4-FFF2-40B4-BE49-F238E27FC236}">
                  <a16:creationId xmlns:a16="http://schemas.microsoft.com/office/drawing/2014/main" id="{45F624DA-1F8D-4E8B-B756-32FE32E13982}"/>
                </a:ext>
              </a:extLst>
            </p:cNvPr>
            <p:cNvGrpSpPr>
              <a:grpSpLocks noChangeAspect="1"/>
            </p:cNvGrpSpPr>
            <p:nvPr/>
          </p:nvGrpSpPr>
          <p:grpSpPr>
            <a:xfrm>
              <a:off x="1523785" y="3448844"/>
              <a:ext cx="1094841" cy="1146517"/>
              <a:chOff x="9131972" y="1157479"/>
              <a:chExt cx="914400" cy="957560"/>
            </a:xfrm>
          </p:grpSpPr>
          <p:pic>
            <p:nvPicPr>
              <p:cNvPr id="57" name="Grafik 56" descr="Linjepil: Lige">
                <a:extLst>
                  <a:ext uri="{FF2B5EF4-FFF2-40B4-BE49-F238E27FC236}">
                    <a16:creationId xmlns:a16="http://schemas.microsoft.com/office/drawing/2014/main" id="{DF66DCF8-A1E4-48ED-8561-696428774F59}"/>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10800000">
                <a:off x="9131972" y="1157479"/>
                <a:ext cx="914400" cy="914401"/>
              </a:xfrm>
              <a:prstGeom prst="rect">
                <a:avLst/>
              </a:prstGeom>
            </p:spPr>
          </p:pic>
          <p:pic>
            <p:nvPicPr>
              <p:cNvPr id="58" name="Grafik 57" descr="Linjepil: Vandret 180 grader">
                <a:extLst>
                  <a:ext uri="{FF2B5EF4-FFF2-40B4-BE49-F238E27FC236}">
                    <a16:creationId xmlns:a16="http://schemas.microsoft.com/office/drawing/2014/main" id="{59AE2A61-A15D-4504-BD08-2958E7C79A7C}"/>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flipV="1">
                <a:off x="9625355" y="1710577"/>
                <a:ext cx="404463" cy="404462"/>
              </a:xfrm>
              <a:prstGeom prst="rect">
                <a:avLst/>
              </a:prstGeom>
            </p:spPr>
          </p:pic>
        </p:grpSp>
        <p:grpSp>
          <p:nvGrpSpPr>
            <p:cNvPr id="41" name="Gruppe 40">
              <a:extLst>
                <a:ext uri="{FF2B5EF4-FFF2-40B4-BE49-F238E27FC236}">
                  <a16:creationId xmlns:a16="http://schemas.microsoft.com/office/drawing/2014/main" id="{86B25065-1204-4D3D-9D6E-0ACE21967A76}"/>
                </a:ext>
              </a:extLst>
            </p:cNvPr>
            <p:cNvGrpSpPr/>
            <p:nvPr/>
          </p:nvGrpSpPr>
          <p:grpSpPr>
            <a:xfrm>
              <a:off x="4232356" y="3454097"/>
              <a:ext cx="1113695" cy="1146517"/>
              <a:chOff x="4232356" y="3454097"/>
              <a:chExt cx="1113695" cy="1146517"/>
            </a:xfrm>
          </p:grpSpPr>
          <p:pic>
            <p:nvPicPr>
              <p:cNvPr id="52" name="Grafik 51" descr="Linjepil: Lige">
                <a:extLst>
                  <a:ext uri="{FF2B5EF4-FFF2-40B4-BE49-F238E27FC236}">
                    <a16:creationId xmlns:a16="http://schemas.microsoft.com/office/drawing/2014/main" id="{BDBB71EB-BEBC-42D8-BA17-470A8AB1B700}"/>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10800000">
                <a:off x="4251210" y="3454097"/>
                <a:ext cx="1094841" cy="1094841"/>
              </a:xfrm>
              <a:prstGeom prst="rect">
                <a:avLst/>
              </a:prstGeom>
            </p:spPr>
          </p:pic>
          <p:pic>
            <p:nvPicPr>
              <p:cNvPr id="53" name="Grafik 52" descr="Linjepil: Vandret 180 grader">
                <a:extLst>
                  <a:ext uri="{FF2B5EF4-FFF2-40B4-BE49-F238E27FC236}">
                    <a16:creationId xmlns:a16="http://schemas.microsoft.com/office/drawing/2014/main" id="{74385600-DFDD-44D4-A45D-4CA42A325A6A}"/>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flipV="1">
                <a:off x="4232356" y="4116339"/>
                <a:ext cx="484277" cy="484275"/>
              </a:xfrm>
              <a:prstGeom prst="rect">
                <a:avLst/>
              </a:prstGeom>
            </p:spPr>
          </p:pic>
          <p:grpSp>
            <p:nvGrpSpPr>
              <p:cNvPr id="54" name="Gruppe 53">
                <a:extLst>
                  <a:ext uri="{FF2B5EF4-FFF2-40B4-BE49-F238E27FC236}">
                    <a16:creationId xmlns:a16="http://schemas.microsoft.com/office/drawing/2014/main" id="{9AFC7E79-3C8C-47C8-A5A3-1A3D47778120}"/>
                  </a:ext>
                </a:extLst>
              </p:cNvPr>
              <p:cNvGrpSpPr/>
              <p:nvPr/>
            </p:nvGrpSpPr>
            <p:grpSpPr>
              <a:xfrm>
                <a:off x="4254782" y="4015383"/>
                <a:ext cx="768143" cy="532947"/>
                <a:chOff x="4254782" y="4015383"/>
                <a:chExt cx="768143" cy="532947"/>
              </a:xfrm>
            </p:grpSpPr>
            <p:pic>
              <p:nvPicPr>
                <p:cNvPr id="55" name="Grafik 54" descr="Linjepil: Kurve mod uret">
                  <a:extLst>
                    <a:ext uri="{FF2B5EF4-FFF2-40B4-BE49-F238E27FC236}">
                      <a16:creationId xmlns:a16="http://schemas.microsoft.com/office/drawing/2014/main" id="{9C8B502D-E483-4E05-9C2F-B5A7B1344268}"/>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rot="4144820">
                  <a:off x="4592964" y="4015383"/>
                  <a:ext cx="429961" cy="429961"/>
                </a:xfrm>
                <a:prstGeom prst="rect">
                  <a:avLst/>
                </a:prstGeom>
              </p:spPr>
            </p:pic>
            <p:sp>
              <p:nvSpPr>
                <p:cNvPr id="56" name="Rektangel 55">
                  <a:extLst>
                    <a:ext uri="{FF2B5EF4-FFF2-40B4-BE49-F238E27FC236}">
                      <a16:creationId xmlns:a16="http://schemas.microsoft.com/office/drawing/2014/main" id="{4BCA82CA-4D51-4470-AD41-78C1C1F83FFD}"/>
                    </a:ext>
                  </a:extLst>
                </p:cNvPr>
                <p:cNvSpPr/>
                <p:nvPr/>
              </p:nvSpPr>
              <p:spPr>
                <a:xfrm rot="783038">
                  <a:off x="4254782" y="4298007"/>
                  <a:ext cx="484277" cy="25032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grpSp>
    </p:spTree>
    <p:extLst>
      <p:ext uri="{BB962C8B-B14F-4D97-AF65-F5344CB8AC3E}">
        <p14:creationId xmlns:p14="http://schemas.microsoft.com/office/powerpoint/2010/main" val="2204302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4633F-0E39-46F6-97B5-73F56CCA781C}"/>
              </a:ext>
            </a:extLst>
          </p:cNvPr>
          <p:cNvSpPr>
            <a:spLocks noGrp="1"/>
          </p:cNvSpPr>
          <p:nvPr>
            <p:ph type="title"/>
          </p:nvPr>
        </p:nvSpPr>
        <p:spPr/>
        <p:txBody>
          <a:bodyPr/>
          <a:lstStyle/>
          <a:p>
            <a:r>
              <a:rPr lang="da-DK" dirty="0">
                <a:solidFill>
                  <a:srgbClr val="193920"/>
                </a:solidFill>
              </a:rPr>
              <a:t>Spor 1 – Tættere samarbejde om visitation</a:t>
            </a:r>
          </a:p>
        </p:txBody>
      </p:sp>
      <p:sp>
        <p:nvSpPr>
          <p:cNvPr id="3" name="Pladsholder til tekst 2">
            <a:extLst>
              <a:ext uri="{FF2B5EF4-FFF2-40B4-BE49-F238E27FC236}">
                <a16:creationId xmlns:a16="http://schemas.microsoft.com/office/drawing/2014/main" id="{36DC4E70-B099-44E4-B945-45CD3E708CAD}"/>
              </a:ext>
            </a:extLst>
          </p:cNvPr>
          <p:cNvSpPr>
            <a:spLocks noGrp="1"/>
          </p:cNvSpPr>
          <p:nvPr>
            <p:ph type="body" idx="1"/>
          </p:nvPr>
        </p:nvSpPr>
        <p:spPr>
          <a:xfrm>
            <a:off x="472381" y="908158"/>
            <a:ext cx="2901255" cy="2682767"/>
          </a:xfrm>
        </p:spPr>
        <p:txBody>
          <a:bodyPr>
            <a:normAutofit/>
          </a:bodyPr>
          <a:lstStyle/>
          <a:p>
            <a:r>
              <a:rPr lang="da-DK" dirty="0"/>
              <a:t>Klyngeprojekter</a:t>
            </a:r>
            <a:endParaRPr lang="da-DK" sz="1000" b="0" dirty="0"/>
          </a:p>
          <a:p>
            <a:pPr>
              <a:spcBef>
                <a:spcPts val="1200"/>
              </a:spcBef>
            </a:pPr>
            <a:r>
              <a:rPr lang="da-DK" sz="1000" b="0" u="sng" dirty="0"/>
              <a:t>Midt-klyngen</a:t>
            </a:r>
          </a:p>
          <a:p>
            <a:pPr marL="171450" indent="-171450">
              <a:buFont typeface="Arial" panose="020B0604020202020204" pitchFamily="34" charset="0"/>
              <a:buChar char="•"/>
            </a:pPr>
            <a:r>
              <a:rPr lang="da-DK" sz="1000" b="0" dirty="0"/>
              <a:t>Projekttitel: </a:t>
            </a:r>
            <a:r>
              <a:rPr lang="da-DK" sz="1000" b="0" i="1" dirty="0"/>
              <a:t>Sundhedsvisitation - Midt</a:t>
            </a:r>
          </a:p>
          <a:p>
            <a:pPr marL="171450" indent="-171450">
              <a:buFont typeface="Arial" panose="020B0604020202020204" pitchFamily="34" charset="0"/>
              <a:buChar char="•"/>
            </a:pPr>
            <a:r>
              <a:rPr lang="da-DK" sz="1000" b="0" dirty="0"/>
              <a:t>Projektbeskrivelse: </a:t>
            </a:r>
            <a:r>
              <a:rPr lang="da-DK" sz="1000" b="0" dirty="0">
                <a:solidFill>
                  <a:srgbClr val="598A8D"/>
                </a:solidFill>
                <a:hlinkClick r:id="rId2">
                  <a:extLst>
                    <a:ext uri="{A12FA001-AC4F-418D-AE19-62706E023703}">
                      <ahyp:hlinkClr xmlns:ahyp="http://schemas.microsoft.com/office/drawing/2018/hyperlinkcolor" xmlns="" val="tx"/>
                    </a:ext>
                  </a:extLst>
                </a:hlinkClick>
              </a:rPr>
              <a:t>klik her</a:t>
            </a:r>
            <a:r>
              <a:rPr lang="da-DK" sz="1000" b="0" dirty="0">
                <a:solidFill>
                  <a:srgbClr val="598A8D"/>
                </a:solidFill>
              </a:rPr>
              <a:t> </a:t>
            </a:r>
          </a:p>
          <a:p>
            <a:pPr>
              <a:spcBef>
                <a:spcPts val="1200"/>
              </a:spcBef>
            </a:pPr>
            <a:r>
              <a:rPr lang="da-DK" sz="1000" b="0" u="sng" dirty="0"/>
              <a:t>Randers-klyngen</a:t>
            </a:r>
          </a:p>
          <a:p>
            <a:pPr marL="171450" indent="-171450">
              <a:buFont typeface="Arial" panose="020B0604020202020204" pitchFamily="34" charset="0"/>
              <a:buChar char="•"/>
            </a:pPr>
            <a:r>
              <a:rPr lang="da-DK" sz="1000" b="0" dirty="0"/>
              <a:t>Projekttitel: </a:t>
            </a:r>
            <a:r>
              <a:rPr lang="da-DK" sz="1000" b="0" i="1" dirty="0"/>
              <a:t>Den rette, tidlige indsats - Randers</a:t>
            </a:r>
          </a:p>
          <a:p>
            <a:pPr marL="171450" indent="-171450">
              <a:buFont typeface="Arial" panose="020B0604020202020204" pitchFamily="34" charset="0"/>
              <a:buChar char="•"/>
            </a:pPr>
            <a:r>
              <a:rPr lang="da-DK" sz="1000" b="0" dirty="0"/>
              <a:t>Projektbeskrivelse: </a:t>
            </a:r>
            <a:r>
              <a:rPr lang="da-DK" sz="1000" b="0" dirty="0">
                <a:solidFill>
                  <a:srgbClr val="598A8D"/>
                </a:solidFill>
                <a:hlinkClick r:id="rId3">
                  <a:extLst>
                    <a:ext uri="{A12FA001-AC4F-418D-AE19-62706E023703}">
                      <ahyp:hlinkClr xmlns:ahyp="http://schemas.microsoft.com/office/drawing/2018/hyperlinkcolor" xmlns="" val="tx"/>
                    </a:ext>
                  </a:extLst>
                </a:hlinkClick>
              </a:rPr>
              <a:t>klik her</a:t>
            </a:r>
            <a:r>
              <a:rPr lang="da-DK" sz="1000" b="0" dirty="0">
                <a:solidFill>
                  <a:srgbClr val="598A8D"/>
                </a:solidFill>
              </a:rPr>
              <a:t> </a:t>
            </a:r>
          </a:p>
          <a:p>
            <a:pPr>
              <a:spcBef>
                <a:spcPts val="1200"/>
              </a:spcBef>
            </a:pPr>
            <a:endParaRPr lang="da-DK" sz="1000" b="0" dirty="0"/>
          </a:p>
        </p:txBody>
      </p:sp>
      <p:sp>
        <p:nvSpPr>
          <p:cNvPr id="4" name="Pladsholder til tekst 3">
            <a:extLst>
              <a:ext uri="{FF2B5EF4-FFF2-40B4-BE49-F238E27FC236}">
                <a16:creationId xmlns:a16="http://schemas.microsoft.com/office/drawing/2014/main" id="{2197CB10-3063-4F18-98F9-C0A08EA54EC1}"/>
              </a:ext>
            </a:extLst>
          </p:cNvPr>
          <p:cNvSpPr>
            <a:spLocks noGrp="1"/>
          </p:cNvSpPr>
          <p:nvPr>
            <p:ph type="body" sz="quarter" idx="3"/>
          </p:nvPr>
        </p:nvSpPr>
        <p:spPr>
          <a:xfrm>
            <a:off x="3471863" y="908157"/>
            <a:ext cx="2915543" cy="4273443"/>
          </a:xfrm>
          <a:ln>
            <a:solidFill>
              <a:srgbClr val="002C10"/>
            </a:solidFill>
          </a:ln>
        </p:spPr>
        <p:txBody>
          <a:bodyPr>
            <a:normAutofit lnSpcReduction="10000"/>
          </a:bodyPr>
          <a:lstStyle/>
          <a:p>
            <a:r>
              <a:rPr lang="da-DK" dirty="0"/>
              <a:t>Interventioner </a:t>
            </a:r>
          </a:p>
          <a:p>
            <a:pPr>
              <a:spcBef>
                <a:spcPts val="1200"/>
              </a:spcBef>
            </a:pPr>
            <a:r>
              <a:rPr lang="da-DK" sz="1000" b="0" u="sng" dirty="0"/>
              <a:t>Fælles</a:t>
            </a:r>
          </a:p>
          <a:p>
            <a:r>
              <a:rPr lang="da-DK" sz="800" b="0" dirty="0"/>
              <a:t>Kendskabet til de samlede tilbud og behandlingsmuligheder på tværs af sektorerne en væsentlig faktor i indsatsen for at undgå at indlægge af den grund, at vagtlægerne enten ikke har kendskab til de kommunale tilbud eller at der ikke har været mulighed for koordinering mellem parterne.</a:t>
            </a:r>
          </a:p>
          <a:p>
            <a:pPr>
              <a:spcBef>
                <a:spcPts val="1200"/>
              </a:spcBef>
            </a:pPr>
            <a:r>
              <a:rPr lang="da-DK" sz="1000" b="0" u="sng" dirty="0"/>
              <a:t>Midt-klyngen</a:t>
            </a:r>
          </a:p>
          <a:p>
            <a:pPr marL="171450" indent="-171450">
              <a:buFont typeface="Arial" panose="020B0604020202020204" pitchFamily="34" charset="0"/>
              <a:buChar char="•"/>
            </a:pPr>
            <a:r>
              <a:rPr lang="da-DK" sz="800" b="0" dirty="0"/>
              <a:t>vejledning af praktiserende læger / vagtlæger om kommunale tilbud </a:t>
            </a:r>
          </a:p>
          <a:p>
            <a:pPr marL="171450" indent="-171450">
              <a:buFont typeface="Arial" panose="020B0604020202020204" pitchFamily="34" charset="0"/>
              <a:buChar char="•"/>
            </a:pPr>
            <a:r>
              <a:rPr lang="da-DK" sz="800" b="0" dirty="0"/>
              <a:t>Information og kompetenceudvikling af medarbejdere i hospitalsvisitationen </a:t>
            </a:r>
          </a:p>
          <a:p>
            <a:pPr marL="171450" indent="-171450">
              <a:buFont typeface="Arial" panose="020B0604020202020204" pitchFamily="34" charset="0"/>
              <a:buChar char="•"/>
            </a:pPr>
            <a:r>
              <a:rPr lang="da-DK" sz="800" b="0" dirty="0"/>
              <a:t>følgedage mellem sygeplejersker i akutteam og vagtlæger</a:t>
            </a:r>
          </a:p>
          <a:p>
            <a:pPr marL="171450" indent="-171450">
              <a:buFont typeface="Arial" panose="020B0604020202020204" pitchFamily="34" charset="0"/>
              <a:buChar char="•"/>
            </a:pPr>
            <a:r>
              <a:rPr lang="da-DK" sz="800" b="0" dirty="0"/>
              <a:t>mulighed for at koble akutsygeplejerske på konferencekald med vagtlæge og hospitalsvisitation</a:t>
            </a:r>
          </a:p>
          <a:p>
            <a:pPr marL="171450" indent="-171450">
              <a:buFont typeface="Arial" panose="020B0604020202020204" pitchFamily="34" charset="0"/>
              <a:buChar char="•"/>
            </a:pPr>
            <a:r>
              <a:rPr lang="da-DK" sz="800" b="0" dirty="0"/>
              <a:t>Udvekslingsophold for sygeplejersker i de kommunale akut team i akutafdelingen</a:t>
            </a:r>
          </a:p>
          <a:p>
            <a:pPr>
              <a:spcBef>
                <a:spcPts val="1200"/>
              </a:spcBef>
            </a:pPr>
            <a:r>
              <a:rPr lang="da-DK" sz="1000" b="0" u="sng" dirty="0"/>
              <a:t>Randers-klyngen </a:t>
            </a:r>
          </a:p>
          <a:p>
            <a:pPr marL="171450" indent="-171450">
              <a:buFont typeface="Arial" panose="020B0604020202020204" pitchFamily="34" charset="0"/>
              <a:buChar char="•"/>
            </a:pPr>
            <a:r>
              <a:rPr lang="da-DK" sz="800" b="0" dirty="0"/>
              <a:t>mulighed for at koble akutsygeplejerske på konferencekald med vagtlæge og hospitalsvisitation</a:t>
            </a:r>
          </a:p>
          <a:p>
            <a:pPr marL="171450" indent="-171450">
              <a:buFont typeface="Arial" panose="020B0604020202020204" pitchFamily="34" charset="0"/>
              <a:buChar char="•"/>
            </a:pPr>
            <a:r>
              <a:rPr lang="da-DK" sz="800" b="0" dirty="0"/>
              <a:t>Udvekslingsophold for sygeplejersker i de kommunale akut team i akutafdelingen</a:t>
            </a:r>
          </a:p>
          <a:p>
            <a:pPr marL="171450" indent="-171450">
              <a:buFont typeface="Arial" panose="020B0604020202020204" pitchFamily="34" charset="0"/>
              <a:buChar char="•"/>
            </a:pPr>
            <a:r>
              <a:rPr lang="da-DK" sz="800" b="0" dirty="0"/>
              <a:t>Udvikling af it-løsning, som kan understøtte tværsektoriel visitation ved at give et fælles overblik over de kommunale tilbud i borgerens hjemkommune og en direkte kontakt til det akutte tilbud i den pågældende kommune</a:t>
            </a:r>
          </a:p>
        </p:txBody>
      </p:sp>
      <p:sp>
        <p:nvSpPr>
          <p:cNvPr id="6" name="Pladsholder til tekst 5">
            <a:extLst>
              <a:ext uri="{FF2B5EF4-FFF2-40B4-BE49-F238E27FC236}">
                <a16:creationId xmlns:a16="http://schemas.microsoft.com/office/drawing/2014/main" id="{EE0453B1-999C-45FF-983B-FA1FCDB7430D}"/>
              </a:ext>
            </a:extLst>
          </p:cNvPr>
          <p:cNvSpPr>
            <a:spLocks noGrp="1"/>
          </p:cNvSpPr>
          <p:nvPr>
            <p:ph type="body" idx="13"/>
          </p:nvPr>
        </p:nvSpPr>
        <p:spPr>
          <a:xfrm>
            <a:off x="476191" y="3716589"/>
            <a:ext cx="2901255" cy="5544782"/>
          </a:xfrm>
        </p:spPr>
        <p:txBody>
          <a:bodyPr>
            <a:noAutofit/>
          </a:bodyPr>
          <a:lstStyle/>
          <a:p>
            <a:r>
              <a:rPr lang="da-DK" dirty="0"/>
              <a:t>Resultater</a:t>
            </a:r>
            <a:endParaRPr lang="da-DK" sz="1000" b="0" dirty="0"/>
          </a:p>
          <a:p>
            <a:r>
              <a:rPr lang="da-DK" sz="1000" b="0" dirty="0"/>
              <a:t>(Afsæt i organisationsanalyse og lokale evalueringer)</a:t>
            </a:r>
          </a:p>
          <a:p>
            <a:r>
              <a:rPr lang="da-DK" sz="1000" dirty="0"/>
              <a:t>Betydning af koordineret visitation</a:t>
            </a:r>
          </a:p>
          <a:p>
            <a:pPr>
              <a:spcBef>
                <a:spcPts val="600"/>
              </a:spcBef>
            </a:pPr>
            <a:r>
              <a:rPr lang="da-DK" sz="800" b="0" u="sng" dirty="0"/>
              <a:t>Midt-klyngen:</a:t>
            </a:r>
          </a:p>
          <a:p>
            <a:pPr marL="171450" indent="-171450">
              <a:spcBef>
                <a:spcPts val="0"/>
              </a:spcBef>
              <a:buFont typeface="Arial" panose="020B0604020202020204" pitchFamily="34" charset="0"/>
              <a:buChar char="•"/>
            </a:pPr>
            <a:r>
              <a:rPr lang="da-DK" sz="800" b="0" dirty="0"/>
              <a:t>Tydelighed omkring barrierer, som skal arbejdes videre med, for at nå i mål med indsatsen omkring færre uhensigtsmæssige indlæggelser / genindlæggelser</a:t>
            </a:r>
          </a:p>
          <a:p>
            <a:pPr>
              <a:spcBef>
                <a:spcPts val="600"/>
              </a:spcBef>
            </a:pPr>
            <a:r>
              <a:rPr lang="da-DK" sz="800" b="0" u="sng" dirty="0"/>
              <a:t>Randers-klyngen:</a:t>
            </a:r>
          </a:p>
          <a:p>
            <a:pPr marL="171450" indent="-171450">
              <a:spcBef>
                <a:spcPts val="0"/>
              </a:spcBef>
              <a:buFont typeface="Arial" panose="020B0604020202020204" pitchFamily="34" charset="0"/>
              <a:buChar char="•"/>
            </a:pPr>
            <a:r>
              <a:rPr lang="da-DK" sz="800" b="0" dirty="0"/>
              <a:t>Udviklet en it-løsning (web-app), som giver et let tilgængeligt overblik over kommunale tilbud til ældre medicinske patienter og en direkte kontakt til de kommunale akutteams.</a:t>
            </a:r>
          </a:p>
          <a:p>
            <a:pPr marL="171450" indent="-171450">
              <a:spcBef>
                <a:spcPts val="0"/>
              </a:spcBef>
              <a:buFont typeface="Arial" panose="020B0604020202020204" pitchFamily="34" charset="0"/>
              <a:buChar char="•"/>
            </a:pPr>
            <a:r>
              <a:rPr lang="da-DK" sz="800" b="0" dirty="0"/>
              <a:t>Der er opnået indsigt i organisatoriske forhold, der fremmer og hæmmer, at borgerne visiteres til rette tilbud.</a:t>
            </a:r>
          </a:p>
          <a:p>
            <a:pPr marL="171450" indent="-171450">
              <a:spcBef>
                <a:spcPts val="0"/>
              </a:spcBef>
              <a:buFont typeface="Arial" panose="020B0604020202020204" pitchFamily="34" charset="0"/>
              <a:buChar char="•"/>
            </a:pPr>
            <a:endParaRPr lang="da-DK" sz="800" b="0" dirty="0"/>
          </a:p>
          <a:p>
            <a:pPr>
              <a:spcBef>
                <a:spcPts val="600"/>
              </a:spcBef>
            </a:pPr>
            <a:r>
              <a:rPr lang="da-DK" sz="800" b="0" u="sng" dirty="0"/>
              <a:t>Fælles</a:t>
            </a:r>
          </a:p>
          <a:p>
            <a:pPr marL="171450" indent="-171450">
              <a:spcBef>
                <a:spcPts val="0"/>
              </a:spcBef>
              <a:buFont typeface="Arial" panose="020B0604020202020204" pitchFamily="34" charset="0"/>
              <a:buChar char="•"/>
            </a:pPr>
            <a:r>
              <a:rPr lang="da-DK" sz="800" b="0" dirty="0"/>
              <a:t>Både Randers- og Midt-klyngen har oplevet en stigning i antallet af henvendelser fra praktiserende læger direkte til de kommunale akutteams </a:t>
            </a:r>
          </a:p>
          <a:p>
            <a:pPr marL="171450" indent="-171450">
              <a:spcBef>
                <a:spcPts val="0"/>
              </a:spcBef>
              <a:buFont typeface="Arial" panose="020B0604020202020204" pitchFamily="34" charset="0"/>
              <a:buChar char="•"/>
            </a:pPr>
            <a:r>
              <a:rPr lang="da-DK" sz="800" b="0" dirty="0"/>
              <a:t>Almen praksis og sygeplejersker oplever faglig værdi</a:t>
            </a:r>
          </a:p>
          <a:p>
            <a:pPr marL="171450" indent="-171450">
              <a:spcBef>
                <a:spcPts val="0"/>
              </a:spcBef>
              <a:buFont typeface="Arial" panose="020B0604020202020204" pitchFamily="34" charset="0"/>
              <a:buChar char="•"/>
            </a:pPr>
            <a:r>
              <a:rPr lang="da-DK" sz="800" b="0" dirty="0"/>
              <a:t>Ingen data, der understøtter færre forebyggende indlæggelser</a:t>
            </a:r>
          </a:p>
          <a:p>
            <a:pPr marL="171450" indent="-171450">
              <a:spcBef>
                <a:spcPts val="0"/>
              </a:spcBef>
              <a:buFont typeface="Arial" panose="020B0604020202020204" pitchFamily="34" charset="0"/>
              <a:buChar char="•"/>
            </a:pPr>
            <a:r>
              <a:rPr lang="da-DK" sz="800" b="0" dirty="0"/>
              <a:t>Bredere kendskab til muligheder og tilbud i kommunerne. </a:t>
            </a:r>
          </a:p>
          <a:p>
            <a:pPr marL="171450" indent="-171450">
              <a:spcBef>
                <a:spcPts val="0"/>
              </a:spcBef>
              <a:buFont typeface="Arial" panose="020B0604020202020204" pitchFamily="34" charset="0"/>
              <a:buChar char="•"/>
            </a:pPr>
            <a:endParaRPr lang="da-DK" sz="800" b="0" dirty="0"/>
          </a:p>
          <a:p>
            <a:pPr>
              <a:spcBef>
                <a:spcPts val="600"/>
              </a:spcBef>
            </a:pPr>
            <a:endParaRPr lang="da-DK" sz="1000" dirty="0"/>
          </a:p>
          <a:p>
            <a:r>
              <a:rPr lang="da-DK" sz="1000" dirty="0"/>
              <a:t>Sundhedsfaglige kompetencer</a:t>
            </a:r>
          </a:p>
          <a:p>
            <a:pPr>
              <a:spcBef>
                <a:spcPts val="600"/>
              </a:spcBef>
            </a:pPr>
            <a:r>
              <a:rPr lang="da-DK" sz="800" b="0" u="sng" dirty="0"/>
              <a:t>Midt-klyngen</a:t>
            </a:r>
          </a:p>
          <a:p>
            <a:pPr marL="171450" indent="-171450">
              <a:spcBef>
                <a:spcPts val="0"/>
              </a:spcBef>
              <a:buFont typeface="Arial" panose="020B0604020202020204" pitchFamily="34" charset="0"/>
              <a:buChar char="•"/>
            </a:pPr>
            <a:r>
              <a:rPr lang="da-DK" sz="800" b="0" dirty="0"/>
              <a:t>Stor </a:t>
            </a:r>
            <a:r>
              <a:rPr lang="da-DK" sz="800" b="0" dirty="0" err="1"/>
              <a:t>relationsdannelse</a:t>
            </a:r>
            <a:r>
              <a:rPr lang="da-DK" sz="800" b="0" dirty="0"/>
              <a:t> på tværs mellem kommuner og akutafdelingen</a:t>
            </a:r>
          </a:p>
          <a:p>
            <a:pPr>
              <a:spcBef>
                <a:spcPts val="600"/>
              </a:spcBef>
            </a:pPr>
            <a:r>
              <a:rPr lang="da-DK" sz="800" b="0" u="sng" dirty="0"/>
              <a:t>Randersklyngen</a:t>
            </a:r>
          </a:p>
          <a:p>
            <a:pPr marL="171450" indent="-171450">
              <a:spcBef>
                <a:spcPts val="0"/>
              </a:spcBef>
              <a:buFont typeface="Arial" panose="020B0604020202020204" pitchFamily="34" charset="0"/>
              <a:buChar char="•"/>
            </a:pPr>
            <a:r>
              <a:rPr lang="da-DK" sz="800" b="0" dirty="0"/>
              <a:t>Der er opnået øget gensidigt kendskab og opbygget relationer på tværs af sektorer.</a:t>
            </a:r>
          </a:p>
          <a:p>
            <a:pPr marL="171450" indent="-171450">
              <a:spcBef>
                <a:spcPts val="0"/>
              </a:spcBef>
              <a:buFont typeface="Arial" panose="020B0604020202020204" pitchFamily="34" charset="0"/>
              <a:buChar char="•"/>
            </a:pPr>
            <a:endParaRPr lang="da-DK" sz="800" b="0" dirty="0"/>
          </a:p>
          <a:p>
            <a:endParaRPr lang="da-DK" dirty="0"/>
          </a:p>
        </p:txBody>
      </p:sp>
      <p:sp>
        <p:nvSpPr>
          <p:cNvPr id="7" name="Pladsholder til tekst 6">
            <a:extLst>
              <a:ext uri="{FF2B5EF4-FFF2-40B4-BE49-F238E27FC236}">
                <a16:creationId xmlns:a16="http://schemas.microsoft.com/office/drawing/2014/main" id="{62C2AA81-18FA-421C-AF15-A287552AB9BE}"/>
              </a:ext>
            </a:extLst>
          </p:cNvPr>
          <p:cNvSpPr>
            <a:spLocks noGrp="1"/>
          </p:cNvSpPr>
          <p:nvPr>
            <p:ph type="body" sz="quarter" idx="14"/>
          </p:nvPr>
        </p:nvSpPr>
        <p:spPr>
          <a:xfrm>
            <a:off x="3475673" y="5307263"/>
            <a:ext cx="2915543" cy="3954108"/>
          </a:xfrm>
          <a:solidFill>
            <a:srgbClr val="EFF7F4"/>
          </a:solidFill>
          <a:ln>
            <a:solidFill>
              <a:srgbClr val="002C10"/>
            </a:solidFill>
          </a:ln>
        </p:spPr>
        <p:txBody>
          <a:bodyPr/>
          <a:lstStyle/>
          <a:p>
            <a:r>
              <a:rPr lang="da-DK" dirty="0"/>
              <a:t>Konklusioner/opsamling</a:t>
            </a:r>
          </a:p>
          <a:p>
            <a:endParaRPr lang="da-DK" sz="1000" dirty="0"/>
          </a:p>
          <a:p>
            <a:r>
              <a:rPr lang="da-DK" sz="1000" dirty="0"/>
              <a:t>Koordineret visitation</a:t>
            </a:r>
          </a:p>
          <a:p>
            <a:pPr marL="171450" indent="-171450">
              <a:buFont typeface="Arial" panose="020B0604020202020204" pitchFamily="34" charset="0"/>
              <a:buChar char="•"/>
            </a:pPr>
            <a:r>
              <a:rPr lang="da-DK" sz="1000" b="0" dirty="0"/>
              <a:t>Bidrager til kompetenceudvikling</a:t>
            </a:r>
          </a:p>
          <a:p>
            <a:pPr marL="171450" indent="-171450">
              <a:buFont typeface="Arial" panose="020B0604020202020204" pitchFamily="34" charset="0"/>
              <a:buChar char="•"/>
            </a:pPr>
            <a:r>
              <a:rPr lang="da-DK" sz="1000" b="0" dirty="0"/>
              <a:t>Bidrager til øget gensidigt kendskab og opbygget relationer på tværs af sektorer.</a:t>
            </a:r>
          </a:p>
          <a:p>
            <a:pPr marL="171450" indent="-171450">
              <a:buFont typeface="Arial" panose="020B0604020202020204" pitchFamily="34" charset="0"/>
              <a:buChar char="•"/>
            </a:pPr>
            <a:r>
              <a:rPr lang="da-DK" sz="1000" b="0" dirty="0"/>
              <a:t>bidrager positivt til sundhedsfagliges oplevelse af faglig kvalitet</a:t>
            </a:r>
          </a:p>
          <a:p>
            <a:pPr marL="171450" indent="-171450">
              <a:buFont typeface="Arial" panose="020B0604020202020204" pitchFamily="34" charset="0"/>
              <a:buChar char="•"/>
            </a:pPr>
            <a:r>
              <a:rPr lang="da-DK" sz="1000" b="0" dirty="0"/>
              <a:t>Det har ikke været muligt at tilvejebringe data, som påviser sammenhæng mellem indsatsen og udviklingen i antallet af forebyggelige indlæggelser. </a:t>
            </a:r>
          </a:p>
          <a:p>
            <a:endParaRPr lang="da-DK" sz="1000" dirty="0"/>
          </a:p>
        </p:txBody>
      </p:sp>
      <p:pic>
        <p:nvPicPr>
          <p:cNvPr id="12" name="Grafik 11" descr="Forskning">
            <a:extLst>
              <a:ext uri="{FF2B5EF4-FFF2-40B4-BE49-F238E27FC236}">
                <a16:creationId xmlns:a16="http://schemas.microsoft.com/office/drawing/2014/main" id="{A34EB7BA-51BF-4F8B-9552-AA5FDE4A6F9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977216" y="5307262"/>
            <a:ext cx="414000" cy="414000"/>
          </a:xfrm>
          <a:prstGeom prst="rect">
            <a:avLst/>
          </a:prstGeom>
        </p:spPr>
      </p:pic>
      <p:pic>
        <p:nvPicPr>
          <p:cNvPr id="15" name="Grafik 14" descr="Statistik">
            <a:extLst>
              <a:ext uri="{FF2B5EF4-FFF2-40B4-BE49-F238E27FC236}">
                <a16:creationId xmlns:a16="http://schemas.microsoft.com/office/drawing/2014/main" id="{D7A84702-2268-49CD-997B-535A057001AB}"/>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959636" y="3716555"/>
            <a:ext cx="414000" cy="414000"/>
          </a:xfrm>
          <a:prstGeom prst="rect">
            <a:avLst/>
          </a:prstGeom>
        </p:spPr>
      </p:pic>
      <p:grpSp>
        <p:nvGrpSpPr>
          <p:cNvPr id="14" name="Gruppe 13">
            <a:extLst>
              <a:ext uri="{FF2B5EF4-FFF2-40B4-BE49-F238E27FC236}">
                <a16:creationId xmlns:a16="http://schemas.microsoft.com/office/drawing/2014/main" id="{3CB6E89C-4659-4BA9-86EE-0A718B4F0248}"/>
              </a:ext>
            </a:extLst>
          </p:cNvPr>
          <p:cNvGrpSpPr>
            <a:grpSpLocks noChangeAspect="1"/>
          </p:cNvGrpSpPr>
          <p:nvPr/>
        </p:nvGrpSpPr>
        <p:grpSpPr>
          <a:xfrm>
            <a:off x="5396841" y="165040"/>
            <a:ext cx="1056537" cy="668133"/>
            <a:chOff x="1527499" y="3120541"/>
            <a:chExt cx="2792551" cy="1765953"/>
          </a:xfrm>
        </p:grpSpPr>
        <p:pic>
          <p:nvPicPr>
            <p:cNvPr id="16" name="Grafik 15" descr="Sygehus">
              <a:extLst>
                <a:ext uri="{FF2B5EF4-FFF2-40B4-BE49-F238E27FC236}">
                  <a16:creationId xmlns:a16="http://schemas.microsoft.com/office/drawing/2014/main" id="{9BECC574-2240-4E82-A220-623271DF03E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554097" y="3120541"/>
              <a:ext cx="1765953" cy="1765953"/>
            </a:xfrm>
            <a:prstGeom prst="rect">
              <a:avLst/>
            </a:prstGeom>
          </p:spPr>
        </p:pic>
        <p:grpSp>
          <p:nvGrpSpPr>
            <p:cNvPr id="18" name="Gruppe 17">
              <a:extLst>
                <a:ext uri="{FF2B5EF4-FFF2-40B4-BE49-F238E27FC236}">
                  <a16:creationId xmlns:a16="http://schemas.microsoft.com/office/drawing/2014/main" id="{2A4ADEB4-21A3-4AA2-B1A9-1884A6FD0BE8}"/>
                </a:ext>
              </a:extLst>
            </p:cNvPr>
            <p:cNvGrpSpPr>
              <a:grpSpLocks noChangeAspect="1"/>
            </p:cNvGrpSpPr>
            <p:nvPr/>
          </p:nvGrpSpPr>
          <p:grpSpPr>
            <a:xfrm>
              <a:off x="1527499" y="3452559"/>
              <a:ext cx="1094841" cy="1146517"/>
              <a:chOff x="9131972" y="1157479"/>
              <a:chExt cx="914400" cy="957560"/>
            </a:xfrm>
          </p:grpSpPr>
          <p:pic>
            <p:nvPicPr>
              <p:cNvPr id="19" name="Grafik 18" descr="Linjepil: Lige">
                <a:extLst>
                  <a:ext uri="{FF2B5EF4-FFF2-40B4-BE49-F238E27FC236}">
                    <a16:creationId xmlns:a16="http://schemas.microsoft.com/office/drawing/2014/main" id="{1A7429C7-4924-4E55-90A1-B8356E55E40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10800000">
                <a:off x="9131972" y="1157479"/>
                <a:ext cx="914400" cy="914401"/>
              </a:xfrm>
              <a:prstGeom prst="rect">
                <a:avLst/>
              </a:prstGeom>
            </p:spPr>
          </p:pic>
          <p:pic>
            <p:nvPicPr>
              <p:cNvPr id="20" name="Grafik 19" descr="Linjepil: Vandret 180 grader">
                <a:extLst>
                  <a:ext uri="{FF2B5EF4-FFF2-40B4-BE49-F238E27FC236}">
                    <a16:creationId xmlns:a16="http://schemas.microsoft.com/office/drawing/2014/main" id="{A8B1012A-A1C4-4E49-BAC7-63D7EF00BFEA}"/>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flipV="1">
                <a:off x="9625355" y="1710577"/>
                <a:ext cx="404463" cy="404462"/>
              </a:xfrm>
              <a:prstGeom prst="rect">
                <a:avLst/>
              </a:prstGeom>
            </p:spPr>
          </p:pic>
        </p:grpSp>
      </p:grpSp>
    </p:spTree>
    <p:extLst>
      <p:ext uri="{BB962C8B-B14F-4D97-AF65-F5344CB8AC3E}">
        <p14:creationId xmlns:p14="http://schemas.microsoft.com/office/powerpoint/2010/main" val="2719260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E4633F-0E39-46F6-97B5-73F56CCA781C}"/>
              </a:ext>
            </a:extLst>
          </p:cNvPr>
          <p:cNvSpPr>
            <a:spLocks noGrp="1"/>
          </p:cNvSpPr>
          <p:nvPr>
            <p:ph type="title"/>
          </p:nvPr>
        </p:nvSpPr>
        <p:spPr/>
        <p:txBody>
          <a:bodyPr/>
          <a:lstStyle/>
          <a:p>
            <a:r>
              <a:rPr lang="da-DK" dirty="0"/>
              <a:t>Spor 2 – Tidlig opfølgning efter udskrivelse</a:t>
            </a:r>
          </a:p>
        </p:txBody>
      </p:sp>
      <p:sp>
        <p:nvSpPr>
          <p:cNvPr id="3" name="Pladsholder til tekst 2">
            <a:extLst>
              <a:ext uri="{FF2B5EF4-FFF2-40B4-BE49-F238E27FC236}">
                <a16:creationId xmlns:a16="http://schemas.microsoft.com/office/drawing/2014/main" id="{36DC4E70-B099-44E4-B945-45CD3E708CAD}"/>
              </a:ext>
            </a:extLst>
          </p:cNvPr>
          <p:cNvSpPr>
            <a:spLocks noGrp="1"/>
          </p:cNvSpPr>
          <p:nvPr>
            <p:ph type="body" idx="1"/>
          </p:nvPr>
        </p:nvSpPr>
        <p:spPr>
          <a:xfrm>
            <a:off x="472381" y="908158"/>
            <a:ext cx="2952809" cy="2682767"/>
          </a:xfrm>
        </p:spPr>
        <p:txBody>
          <a:bodyPr>
            <a:normAutofit/>
          </a:bodyPr>
          <a:lstStyle/>
          <a:p>
            <a:r>
              <a:rPr lang="da-DK" dirty="0"/>
              <a:t>Klyngeprojekter</a:t>
            </a:r>
            <a:endParaRPr lang="da-DK" sz="1000" b="0" dirty="0"/>
          </a:p>
          <a:p>
            <a:pPr>
              <a:spcBef>
                <a:spcPts val="1200"/>
              </a:spcBef>
            </a:pPr>
            <a:r>
              <a:rPr lang="da-DK" sz="1000" b="0" u="sng" dirty="0"/>
              <a:t>Aarhus-klyngen</a:t>
            </a:r>
          </a:p>
          <a:p>
            <a:pPr marL="171450" indent="-171450">
              <a:buFont typeface="Arial" panose="020B0604020202020204" pitchFamily="34" charset="0"/>
              <a:buChar char="•"/>
            </a:pPr>
            <a:r>
              <a:rPr lang="da-DK" sz="1000" b="0" dirty="0"/>
              <a:t>Projekttitel: </a:t>
            </a:r>
            <a:r>
              <a:rPr lang="da-DK" sz="1000" b="0" i="1" dirty="0"/>
              <a:t>Fælles Indsats</a:t>
            </a:r>
          </a:p>
          <a:p>
            <a:pPr marL="171450" indent="-171450">
              <a:buFont typeface="Arial" panose="020B0604020202020204" pitchFamily="34" charset="0"/>
              <a:buChar char="•"/>
            </a:pPr>
            <a:r>
              <a:rPr lang="da-DK" sz="1000" b="0" dirty="0"/>
              <a:t>Projektbeskrivelse: </a:t>
            </a:r>
            <a:r>
              <a:rPr lang="da-DK" sz="1000" b="0" dirty="0">
                <a:solidFill>
                  <a:srgbClr val="598A8D"/>
                </a:solidFill>
                <a:hlinkClick r:id="rId2">
                  <a:extLst>
                    <a:ext uri="{A12FA001-AC4F-418D-AE19-62706E023703}">
                      <ahyp:hlinkClr xmlns:ahyp="http://schemas.microsoft.com/office/drawing/2018/hyperlinkcolor" xmlns="" val="tx"/>
                    </a:ext>
                  </a:extLst>
                </a:hlinkClick>
              </a:rPr>
              <a:t>klik her</a:t>
            </a:r>
            <a:r>
              <a:rPr lang="da-DK" sz="1000" b="0" dirty="0">
                <a:solidFill>
                  <a:srgbClr val="598A8D"/>
                </a:solidFill>
              </a:rPr>
              <a:t> </a:t>
            </a:r>
          </a:p>
          <a:p>
            <a:pPr>
              <a:spcBef>
                <a:spcPts val="1200"/>
              </a:spcBef>
            </a:pPr>
            <a:r>
              <a:rPr lang="da-DK" sz="1000" b="0" u="sng" dirty="0"/>
              <a:t>Vest-klyngen</a:t>
            </a:r>
          </a:p>
          <a:p>
            <a:pPr marL="171450" indent="-171450">
              <a:buFont typeface="Arial" panose="020B0604020202020204" pitchFamily="34" charset="0"/>
              <a:buChar char="•"/>
            </a:pPr>
            <a:r>
              <a:rPr lang="da-DK" sz="1000" b="0" dirty="0"/>
              <a:t>Projekttitel: </a:t>
            </a:r>
            <a:r>
              <a:rPr lang="da-DK" sz="1000" b="0" i="1" dirty="0"/>
              <a:t>Kom Godt Hjem</a:t>
            </a:r>
          </a:p>
          <a:p>
            <a:pPr marL="171450" indent="-171450">
              <a:buFont typeface="Arial" panose="020B0604020202020204" pitchFamily="34" charset="0"/>
              <a:buChar char="•"/>
            </a:pPr>
            <a:r>
              <a:rPr lang="da-DK" sz="1000" b="0" dirty="0"/>
              <a:t>Projektbeskrivelse: </a:t>
            </a:r>
            <a:r>
              <a:rPr lang="da-DK" sz="1000" b="0" dirty="0">
                <a:solidFill>
                  <a:srgbClr val="598A8D"/>
                </a:solidFill>
                <a:hlinkClick r:id="rId3">
                  <a:extLst>
                    <a:ext uri="{A12FA001-AC4F-418D-AE19-62706E023703}">
                      <ahyp:hlinkClr xmlns:ahyp="http://schemas.microsoft.com/office/drawing/2018/hyperlinkcolor" xmlns="" val="tx"/>
                    </a:ext>
                  </a:extLst>
                </a:hlinkClick>
              </a:rPr>
              <a:t>klik her</a:t>
            </a:r>
            <a:r>
              <a:rPr lang="da-DK" sz="1000" b="0" dirty="0">
                <a:solidFill>
                  <a:srgbClr val="598A8D"/>
                </a:solidFill>
              </a:rPr>
              <a:t> </a:t>
            </a:r>
          </a:p>
          <a:p>
            <a:pPr>
              <a:spcBef>
                <a:spcPts val="1200"/>
              </a:spcBef>
            </a:pPr>
            <a:r>
              <a:rPr lang="da-DK" sz="1000" b="0" u="sng" dirty="0"/>
              <a:t>Horsens-klyngen</a:t>
            </a:r>
          </a:p>
          <a:p>
            <a:pPr marL="171450" indent="-171450">
              <a:buFont typeface="Arial" panose="020B0604020202020204" pitchFamily="34" charset="0"/>
              <a:buChar char="•"/>
            </a:pPr>
            <a:r>
              <a:rPr lang="da-DK" sz="1000" b="0" dirty="0"/>
              <a:t>Projekttitel: Sikker overgang for den ældre medicinske patient</a:t>
            </a:r>
          </a:p>
          <a:p>
            <a:pPr marL="171450" indent="-171450">
              <a:buFont typeface="Arial" panose="020B0604020202020204" pitchFamily="34" charset="0"/>
              <a:buChar char="•"/>
            </a:pPr>
            <a:r>
              <a:rPr lang="da-DK" sz="1000" b="0" dirty="0"/>
              <a:t>Projektbeskrivelse: </a:t>
            </a:r>
            <a:r>
              <a:rPr lang="da-DK" sz="1000" b="0" dirty="0">
                <a:solidFill>
                  <a:srgbClr val="598A8D"/>
                </a:solidFill>
                <a:hlinkClick r:id="rId4">
                  <a:extLst>
                    <a:ext uri="{A12FA001-AC4F-418D-AE19-62706E023703}">
                      <ahyp:hlinkClr xmlns:ahyp="http://schemas.microsoft.com/office/drawing/2018/hyperlinkcolor" xmlns="" val="tx"/>
                    </a:ext>
                  </a:extLst>
                </a:hlinkClick>
              </a:rPr>
              <a:t>klik her</a:t>
            </a:r>
            <a:r>
              <a:rPr lang="da-DK" sz="1000" b="0" dirty="0">
                <a:solidFill>
                  <a:srgbClr val="598A8D"/>
                </a:solidFill>
              </a:rPr>
              <a:t> </a:t>
            </a:r>
          </a:p>
        </p:txBody>
      </p:sp>
      <p:sp>
        <p:nvSpPr>
          <p:cNvPr id="4" name="Pladsholder til tekst 3">
            <a:extLst>
              <a:ext uri="{FF2B5EF4-FFF2-40B4-BE49-F238E27FC236}">
                <a16:creationId xmlns:a16="http://schemas.microsoft.com/office/drawing/2014/main" id="{2197CB10-3063-4F18-98F9-C0A08EA54EC1}"/>
              </a:ext>
            </a:extLst>
          </p:cNvPr>
          <p:cNvSpPr>
            <a:spLocks noGrp="1"/>
          </p:cNvSpPr>
          <p:nvPr>
            <p:ph type="body" sz="quarter" idx="3"/>
          </p:nvPr>
        </p:nvSpPr>
        <p:spPr>
          <a:xfrm>
            <a:off x="3471863" y="908157"/>
            <a:ext cx="2915543" cy="4273443"/>
          </a:xfrm>
        </p:spPr>
        <p:txBody>
          <a:bodyPr>
            <a:normAutofit lnSpcReduction="10000"/>
          </a:bodyPr>
          <a:lstStyle/>
          <a:p>
            <a:r>
              <a:rPr lang="da-DK" dirty="0"/>
              <a:t>Interventioner </a:t>
            </a:r>
            <a:endParaRPr lang="da-DK" sz="1000" b="0" dirty="0"/>
          </a:p>
          <a:p>
            <a:pPr>
              <a:spcBef>
                <a:spcPts val="1200"/>
              </a:spcBef>
            </a:pPr>
            <a:r>
              <a:rPr lang="da-DK" sz="1000" b="0" u="sng" dirty="0"/>
              <a:t>Aarhus-klyngen</a:t>
            </a:r>
          </a:p>
          <a:p>
            <a:pPr marL="171450" indent="-171450">
              <a:buFont typeface="Arial" panose="020B0604020202020204" pitchFamily="34" charset="0"/>
              <a:buChar char="•"/>
            </a:pPr>
            <a:r>
              <a:rPr lang="da-DK" sz="1000" b="0" dirty="0"/>
              <a:t>To udskrivningsspor – med og uden inddragelse af lægefaglige kompetencer</a:t>
            </a:r>
          </a:p>
          <a:p>
            <a:pPr marL="171450" indent="-171450">
              <a:buFont typeface="Arial" panose="020B0604020202020204" pitchFamily="34" charset="0"/>
              <a:buChar char="•"/>
            </a:pPr>
            <a:r>
              <a:rPr lang="da-DK" sz="1000" b="0" dirty="0" err="1"/>
              <a:t>Randomisering</a:t>
            </a:r>
            <a:r>
              <a:rPr lang="da-DK" sz="1000" b="0" dirty="0"/>
              <a:t> til tidlig opfølgning ved geriater og sygeplejerske eller ved kommunal sygeplejerske</a:t>
            </a:r>
            <a:endParaRPr lang="da-DK" sz="100" b="0" dirty="0"/>
          </a:p>
          <a:p>
            <a:pPr>
              <a:spcBef>
                <a:spcPts val="1200"/>
              </a:spcBef>
            </a:pPr>
            <a:r>
              <a:rPr lang="da-DK" sz="1000" b="0" u="sng" dirty="0"/>
              <a:t>Vest-klyngen </a:t>
            </a:r>
          </a:p>
          <a:p>
            <a:pPr marL="171450" indent="-171450">
              <a:buFont typeface="Arial" panose="020B0604020202020204" pitchFamily="34" charset="0"/>
              <a:buChar char="•"/>
            </a:pPr>
            <a:r>
              <a:rPr lang="da-DK" sz="1000" b="0" dirty="0"/>
              <a:t>Virtuel udskrivningskonference mellem udskrivende afdeling og sundhedsfagligt personale fra kommunen</a:t>
            </a:r>
          </a:p>
          <a:p>
            <a:pPr marL="171450" indent="-171450">
              <a:buFont typeface="Arial" panose="020B0604020202020204" pitchFamily="34" charset="0"/>
              <a:buChar char="•"/>
            </a:pPr>
            <a:r>
              <a:rPr lang="da-DK" sz="1000" b="0" dirty="0"/>
              <a:t>Modtagebesøg inden for 24 timer ved kommunal sygeplejerske </a:t>
            </a:r>
            <a:r>
              <a:rPr lang="da-DK" sz="900" b="0" dirty="0"/>
              <a:t>(udvidet besøg, som sammenlignes med andre tidlige opfølgninger indenfor 24 timer)</a:t>
            </a:r>
            <a:endParaRPr lang="da-DK" sz="1000" b="0" dirty="0"/>
          </a:p>
          <a:p>
            <a:pPr marL="171450" indent="-171450">
              <a:buFont typeface="Arial" panose="020B0604020202020204" pitchFamily="34" charset="0"/>
              <a:buChar char="•"/>
            </a:pPr>
            <a:r>
              <a:rPr lang="da-DK" sz="1000" b="0" dirty="0"/>
              <a:t>Specialrådgivning via video</a:t>
            </a:r>
          </a:p>
          <a:p>
            <a:pPr>
              <a:spcBef>
                <a:spcPts val="1200"/>
              </a:spcBef>
            </a:pPr>
            <a:r>
              <a:rPr lang="da-DK" sz="1000" b="0" u="sng" dirty="0"/>
              <a:t>Horsens-klyngen</a:t>
            </a:r>
          </a:p>
          <a:p>
            <a:pPr marL="171450" indent="-171450">
              <a:buFont typeface="Arial" panose="020B0604020202020204" pitchFamily="34" charset="0"/>
              <a:buChar char="•"/>
            </a:pPr>
            <a:r>
              <a:rPr lang="da-DK" sz="1000" b="0" dirty="0"/>
              <a:t>Følge-hjem funktion med afdelings sygeplejerske</a:t>
            </a:r>
          </a:p>
          <a:p>
            <a:pPr marL="171450" indent="-171450">
              <a:buFont typeface="Arial" panose="020B0604020202020204" pitchFamily="34" charset="0"/>
              <a:buChar char="•"/>
            </a:pPr>
            <a:r>
              <a:rPr lang="da-DK" sz="1000" b="0" dirty="0"/>
              <a:t>Udskrivningskonference i hjemmet med hjemmesygeplejerske og pårørende.</a:t>
            </a:r>
          </a:p>
          <a:p>
            <a:pPr marL="171450" indent="-171450">
              <a:buFont typeface="Arial" panose="020B0604020202020204" pitchFamily="34" charset="0"/>
              <a:buChar char="•"/>
            </a:pPr>
            <a:r>
              <a:rPr lang="da-DK" sz="1000" b="0" dirty="0"/>
              <a:t>Adgang til specialiseret rådgivning i 7 dage efter udskrivelse</a:t>
            </a:r>
          </a:p>
        </p:txBody>
      </p:sp>
      <p:sp>
        <p:nvSpPr>
          <p:cNvPr id="6" name="Pladsholder til tekst 5">
            <a:extLst>
              <a:ext uri="{FF2B5EF4-FFF2-40B4-BE49-F238E27FC236}">
                <a16:creationId xmlns:a16="http://schemas.microsoft.com/office/drawing/2014/main" id="{EE0453B1-999C-45FF-983B-FA1FCDB7430D}"/>
              </a:ext>
            </a:extLst>
          </p:cNvPr>
          <p:cNvSpPr>
            <a:spLocks noGrp="1"/>
          </p:cNvSpPr>
          <p:nvPr>
            <p:ph type="body" idx="13"/>
          </p:nvPr>
        </p:nvSpPr>
        <p:spPr>
          <a:xfrm>
            <a:off x="476191" y="3716589"/>
            <a:ext cx="2952809" cy="5544782"/>
          </a:xfrm>
        </p:spPr>
        <p:txBody>
          <a:bodyPr>
            <a:noAutofit/>
          </a:bodyPr>
          <a:lstStyle/>
          <a:p>
            <a:r>
              <a:rPr lang="da-DK" dirty="0"/>
              <a:t>Resultater </a:t>
            </a:r>
            <a:r>
              <a:rPr lang="da-DK" sz="1000" b="0" dirty="0"/>
              <a:t>(Afsæt i lokale evalueringer)</a:t>
            </a:r>
          </a:p>
          <a:p>
            <a:r>
              <a:rPr lang="da-DK" sz="1000" dirty="0"/>
              <a:t>Betydning af 24 timers opfølgning</a:t>
            </a:r>
          </a:p>
          <a:p>
            <a:pPr>
              <a:spcBef>
                <a:spcPts val="600"/>
              </a:spcBef>
            </a:pPr>
            <a:r>
              <a:rPr lang="da-DK" sz="800" b="0" u="sng" dirty="0"/>
              <a:t>Aarhus-klyngen:</a:t>
            </a:r>
          </a:p>
          <a:p>
            <a:pPr marL="171450" indent="-171450">
              <a:spcBef>
                <a:spcPts val="0"/>
              </a:spcBef>
              <a:buFont typeface="Arial" panose="020B0604020202020204" pitchFamily="34" charset="0"/>
              <a:buChar char="•"/>
            </a:pPr>
            <a:r>
              <a:rPr lang="da-DK" sz="800" b="0" dirty="0"/>
              <a:t>Påviser færre akutte genindlæggelser </a:t>
            </a:r>
            <a:r>
              <a:rPr lang="da-DK" sz="700" b="0" dirty="0"/>
              <a:t>(fra 23 % til 18,8 %)</a:t>
            </a:r>
            <a:endParaRPr lang="da-DK" sz="800" b="0" dirty="0"/>
          </a:p>
          <a:p>
            <a:pPr>
              <a:spcBef>
                <a:spcPts val="600"/>
              </a:spcBef>
            </a:pPr>
            <a:r>
              <a:rPr lang="da-DK" sz="800" b="0" u="sng" dirty="0"/>
              <a:t>Vest-klyngen:</a:t>
            </a:r>
          </a:p>
          <a:p>
            <a:pPr marL="171450" indent="-171450">
              <a:spcBef>
                <a:spcPts val="0"/>
              </a:spcBef>
              <a:buFont typeface="Arial" panose="020B0604020202020204" pitchFamily="34" charset="0"/>
              <a:buChar char="•"/>
            </a:pPr>
            <a:r>
              <a:rPr lang="da-DK" sz="800" b="0" dirty="0"/>
              <a:t>Foreløbige evalueringsresultater for tværsektorielt udskrivningsmøde via video viser færre genindlæggelser </a:t>
            </a:r>
          </a:p>
          <a:p>
            <a:pPr marL="171450" indent="-171450">
              <a:spcBef>
                <a:spcPts val="0"/>
              </a:spcBef>
              <a:buFont typeface="Arial" panose="020B0604020202020204" pitchFamily="34" charset="0"/>
              <a:buChar char="•"/>
            </a:pPr>
            <a:r>
              <a:rPr lang="da-DK" sz="800" b="0" dirty="0"/>
              <a:t>Modtagebesøget, som udvidet indsats, viser ingen signifikant effekt for patienternes sundhedstilstand </a:t>
            </a:r>
            <a:r>
              <a:rPr lang="da-DK" sz="700" b="0" dirty="0"/>
              <a:t>(vægt, funktionsniveau, genindlæggelser)</a:t>
            </a:r>
            <a:r>
              <a:rPr lang="da-DK" sz="800" b="0" dirty="0"/>
              <a:t>  </a:t>
            </a:r>
          </a:p>
          <a:p>
            <a:pPr>
              <a:spcBef>
                <a:spcPts val="600"/>
              </a:spcBef>
            </a:pPr>
            <a:r>
              <a:rPr lang="da-DK" sz="800" b="0" u="sng" dirty="0"/>
              <a:t>Horsens-klyngen:</a:t>
            </a:r>
          </a:p>
          <a:p>
            <a:pPr marL="171450" indent="-171450">
              <a:spcBef>
                <a:spcPts val="0"/>
              </a:spcBef>
              <a:buFont typeface="Arial" panose="020B0604020202020204" pitchFamily="34" charset="0"/>
              <a:buChar char="•"/>
            </a:pPr>
            <a:r>
              <a:rPr lang="da-DK" sz="800" b="0" dirty="0"/>
              <a:t>Det er vigtigt at der er pårørende eller personale i hjemmet ved ankomst.</a:t>
            </a:r>
          </a:p>
          <a:p>
            <a:pPr marL="171450" indent="-171450">
              <a:spcBef>
                <a:spcPts val="0"/>
              </a:spcBef>
              <a:buFont typeface="Arial" panose="020B0604020202020204" pitchFamily="34" charset="0"/>
              <a:buChar char="•"/>
            </a:pPr>
            <a:r>
              <a:rPr lang="da-DK" sz="800" b="0" dirty="0"/>
              <a:t>Opfølgning dagen efter kan være af væsentlig betydning</a:t>
            </a:r>
          </a:p>
          <a:p>
            <a:pPr marL="171450" indent="-171450">
              <a:spcBef>
                <a:spcPts val="0"/>
              </a:spcBef>
              <a:buFont typeface="Arial" panose="020B0604020202020204" pitchFamily="34" charset="0"/>
              <a:buChar char="•"/>
            </a:pPr>
            <a:r>
              <a:rPr lang="da-DK" sz="800" b="0" dirty="0"/>
              <a:t>NB: Kvantitativ opgørelse i regi af PHD projekt – forventet 2022</a:t>
            </a:r>
          </a:p>
          <a:p>
            <a:pPr>
              <a:spcBef>
                <a:spcPts val="600"/>
              </a:spcBef>
            </a:pPr>
            <a:r>
              <a:rPr lang="da-DK" sz="800" b="0" u="sng" dirty="0"/>
              <a:t>Fælles</a:t>
            </a:r>
          </a:p>
          <a:p>
            <a:pPr marL="171450" indent="-171450">
              <a:spcBef>
                <a:spcPts val="0"/>
              </a:spcBef>
              <a:buFont typeface="Arial" panose="020B0604020202020204" pitchFamily="34" charset="0"/>
              <a:buChar char="•"/>
            </a:pPr>
            <a:r>
              <a:rPr lang="da-DK" sz="800" b="0" dirty="0"/>
              <a:t>Personalet oplever faglig værdi</a:t>
            </a:r>
          </a:p>
          <a:p>
            <a:pPr marL="171450" indent="-171450">
              <a:spcBef>
                <a:spcPts val="0"/>
              </a:spcBef>
              <a:buFont typeface="Arial" panose="020B0604020202020204" pitchFamily="34" charset="0"/>
              <a:buChar char="•"/>
            </a:pPr>
            <a:r>
              <a:rPr lang="da-DK" sz="800" b="0" dirty="0"/>
              <a:t>Patienter og pårørende giver udtryk for øget tryghed og oplevelse af sammenhæng</a:t>
            </a:r>
          </a:p>
          <a:p>
            <a:pPr marL="171450" indent="-171450">
              <a:spcBef>
                <a:spcPts val="0"/>
              </a:spcBef>
              <a:buFont typeface="Arial" panose="020B0604020202020204" pitchFamily="34" charset="0"/>
              <a:buChar char="•"/>
            </a:pPr>
            <a:r>
              <a:rPr lang="da-DK" sz="800" b="0" dirty="0"/>
              <a:t>Afventer registeranalyser fra VIVE</a:t>
            </a:r>
          </a:p>
          <a:p>
            <a:pPr marL="171450" indent="-171450">
              <a:spcBef>
                <a:spcPts val="0"/>
              </a:spcBef>
              <a:buFont typeface="Arial" panose="020B0604020202020204" pitchFamily="34" charset="0"/>
              <a:buChar char="•"/>
            </a:pPr>
            <a:r>
              <a:rPr lang="da-DK" sz="800" b="0" dirty="0"/>
              <a:t>Flere borgere har været udmattede og haft vanskeligt ved at deltage aktivt i opfølgningen indenfor 24 timer</a:t>
            </a:r>
          </a:p>
          <a:p>
            <a:pPr marL="171450" indent="-171450">
              <a:spcBef>
                <a:spcPts val="0"/>
              </a:spcBef>
              <a:buFont typeface="Arial" panose="020B0604020202020204" pitchFamily="34" charset="0"/>
              <a:buChar char="•"/>
            </a:pPr>
            <a:r>
              <a:rPr lang="da-DK" sz="800" b="0" dirty="0"/>
              <a:t>Det kan være en udfordring at sikre sygeplejersker til opfølgning i weekenderne</a:t>
            </a:r>
          </a:p>
          <a:p>
            <a:pPr>
              <a:spcBef>
                <a:spcPts val="600"/>
              </a:spcBef>
            </a:pPr>
            <a:r>
              <a:rPr lang="da-DK" sz="800" b="0" u="sng" dirty="0"/>
              <a:t>24 vs. 48 timer</a:t>
            </a:r>
          </a:p>
          <a:p>
            <a:pPr marL="171450" indent="-171450">
              <a:spcBef>
                <a:spcPts val="0"/>
              </a:spcBef>
              <a:buFont typeface="Arial" panose="020B0604020202020204" pitchFamily="34" charset="0"/>
              <a:buChar char="•"/>
            </a:pPr>
            <a:r>
              <a:rPr lang="da-DK" sz="800" b="0" dirty="0"/>
              <a:t>Stikprøve i Aarhus-klyngens</a:t>
            </a:r>
            <a:r>
              <a:rPr lang="da-DK" sz="800" b="0" dirty="0">
                <a:solidFill>
                  <a:srgbClr val="002C10"/>
                </a:solidFill>
              </a:rPr>
              <a:t> data tyder ikke på flere genindlæggelser ved besøg inden for 48 timer end ved 24 timer. </a:t>
            </a:r>
            <a:endParaRPr lang="da-DK" sz="1000" dirty="0">
              <a:solidFill>
                <a:srgbClr val="002C10"/>
              </a:solidFill>
            </a:endParaRPr>
          </a:p>
          <a:p>
            <a:r>
              <a:rPr lang="da-DK" sz="1000" dirty="0"/>
              <a:t>Sundhedsfaglige kompetencer</a:t>
            </a:r>
          </a:p>
          <a:p>
            <a:pPr>
              <a:spcBef>
                <a:spcPts val="600"/>
              </a:spcBef>
            </a:pPr>
            <a:r>
              <a:rPr lang="da-DK" sz="800" b="0" dirty="0"/>
              <a:t>Aarhus-klyngen</a:t>
            </a:r>
          </a:p>
          <a:p>
            <a:pPr marL="171450" indent="-171450">
              <a:spcBef>
                <a:spcPts val="0"/>
              </a:spcBef>
              <a:buFont typeface="Arial" panose="020B0604020202020204" pitchFamily="34" charset="0"/>
              <a:buChar char="•"/>
            </a:pPr>
            <a:r>
              <a:rPr lang="da-DK" sz="800" b="0" dirty="0" err="1"/>
              <a:t>Randomisering</a:t>
            </a:r>
            <a:r>
              <a:rPr lang="da-DK" sz="800" b="0" dirty="0"/>
              <a:t>: geriatrisk team – kommunal sygeplejersker</a:t>
            </a:r>
          </a:p>
          <a:p>
            <a:pPr marL="428625" lvl="1" indent="-171450">
              <a:spcBef>
                <a:spcPts val="0"/>
              </a:spcBef>
              <a:buFont typeface="Arial" panose="020B0604020202020204" pitchFamily="34" charset="0"/>
              <a:buChar char="•"/>
            </a:pPr>
            <a:r>
              <a:rPr lang="da-DK" sz="725" b="0" dirty="0"/>
              <a:t>Begge indsatser viser gode resultater (genindlæggelser)</a:t>
            </a:r>
          </a:p>
          <a:p>
            <a:pPr marL="428625" lvl="1" indent="-171450">
              <a:spcBef>
                <a:spcPts val="0"/>
              </a:spcBef>
              <a:buFont typeface="Arial" panose="020B0604020202020204" pitchFamily="34" charset="0"/>
              <a:buChar char="•"/>
            </a:pPr>
            <a:r>
              <a:rPr lang="da-DK" sz="725" b="0" dirty="0"/>
              <a:t>Ingen signifikant forskel på de to interventioner (genindlæggelser og brugertilfredshed)</a:t>
            </a:r>
          </a:p>
          <a:p>
            <a:pPr>
              <a:spcBef>
                <a:spcPts val="600"/>
              </a:spcBef>
            </a:pPr>
            <a:r>
              <a:rPr lang="da-DK" sz="800" b="0" dirty="0"/>
              <a:t>Vest-klyngen</a:t>
            </a:r>
          </a:p>
          <a:p>
            <a:pPr marL="171450" indent="-171450">
              <a:spcBef>
                <a:spcPts val="0"/>
              </a:spcBef>
              <a:buFont typeface="Arial" panose="020B0604020202020204" pitchFamily="34" charset="0"/>
              <a:buChar char="•"/>
            </a:pPr>
            <a:r>
              <a:rPr lang="da-DK" sz="800" b="0" dirty="0"/>
              <a:t>Der kan ikke påvises en effekt ved udvidet udskrivningsbesøg sammenlignet med andre tidlige indsatser</a:t>
            </a:r>
          </a:p>
          <a:p>
            <a:pPr marL="171450" indent="-171450">
              <a:spcBef>
                <a:spcPts val="0"/>
              </a:spcBef>
              <a:buFont typeface="Arial" panose="020B0604020202020204" pitchFamily="34" charset="0"/>
              <a:buChar char="•"/>
            </a:pPr>
            <a:r>
              <a:rPr lang="da-DK" sz="800" b="0" dirty="0"/>
              <a:t>Gode resultater med tværsektorielt udskrivningsmøde via video (fælles koordinering sammen med borgeren)</a:t>
            </a:r>
          </a:p>
          <a:p>
            <a:pPr marL="171450" indent="-171450">
              <a:spcBef>
                <a:spcPts val="0"/>
              </a:spcBef>
              <a:buFont typeface="Arial" panose="020B0604020202020204" pitchFamily="34" charset="0"/>
              <a:buChar char="•"/>
            </a:pPr>
            <a:endParaRPr lang="da-DK" sz="800" b="0" dirty="0"/>
          </a:p>
          <a:p>
            <a:endParaRPr lang="da-DK" sz="800" b="0" dirty="0"/>
          </a:p>
          <a:p>
            <a:endParaRPr lang="da-DK" dirty="0"/>
          </a:p>
        </p:txBody>
      </p:sp>
      <p:sp>
        <p:nvSpPr>
          <p:cNvPr id="7" name="Pladsholder til tekst 6">
            <a:extLst>
              <a:ext uri="{FF2B5EF4-FFF2-40B4-BE49-F238E27FC236}">
                <a16:creationId xmlns:a16="http://schemas.microsoft.com/office/drawing/2014/main" id="{62C2AA81-18FA-421C-AF15-A287552AB9BE}"/>
              </a:ext>
            </a:extLst>
          </p:cNvPr>
          <p:cNvSpPr>
            <a:spLocks noGrp="1"/>
          </p:cNvSpPr>
          <p:nvPr>
            <p:ph type="body" sz="quarter" idx="14"/>
          </p:nvPr>
        </p:nvSpPr>
        <p:spPr>
          <a:xfrm>
            <a:off x="3475673" y="5307263"/>
            <a:ext cx="2915543" cy="3954108"/>
          </a:xfrm>
          <a:solidFill>
            <a:srgbClr val="EFF7F4"/>
          </a:solidFill>
        </p:spPr>
        <p:txBody>
          <a:bodyPr>
            <a:normAutofit lnSpcReduction="10000"/>
          </a:bodyPr>
          <a:lstStyle/>
          <a:p>
            <a:r>
              <a:rPr lang="da-DK" dirty="0"/>
              <a:t>Konklusioner/opsamling</a:t>
            </a:r>
          </a:p>
          <a:p>
            <a:endParaRPr lang="da-DK" sz="1000" dirty="0"/>
          </a:p>
          <a:p>
            <a:r>
              <a:rPr lang="da-DK" sz="1000" dirty="0"/>
              <a:t>Den tidlige opfølgning efter udskrivelse </a:t>
            </a:r>
          </a:p>
          <a:p>
            <a:pPr marL="171450" indent="-171450">
              <a:buFont typeface="Arial" panose="020B0604020202020204" pitchFamily="34" charset="0"/>
              <a:buChar char="•"/>
            </a:pPr>
            <a:r>
              <a:rPr lang="da-DK" sz="1000" b="0" dirty="0"/>
              <a:t>forebygger genindlæggelser </a:t>
            </a:r>
          </a:p>
          <a:p>
            <a:pPr marL="171450" indent="-171450">
              <a:buFont typeface="Arial" panose="020B0604020202020204" pitchFamily="34" charset="0"/>
              <a:buChar char="•"/>
            </a:pPr>
            <a:r>
              <a:rPr lang="da-DK" sz="1000" b="0" dirty="0"/>
              <a:t>bidrager positivt til personalets oplevelse af faglig kvalitet</a:t>
            </a:r>
          </a:p>
          <a:p>
            <a:pPr marL="171450" indent="-171450">
              <a:buFont typeface="Arial" panose="020B0604020202020204" pitchFamily="34" charset="0"/>
              <a:buChar char="•"/>
            </a:pPr>
            <a:r>
              <a:rPr lang="da-DK" sz="1000" b="0" dirty="0"/>
              <a:t>Skaber tryghed hos patienter/borgere og pårørende</a:t>
            </a:r>
          </a:p>
          <a:p>
            <a:pPr marL="171450" indent="-171450">
              <a:buFont typeface="Arial" panose="020B0604020202020204" pitchFamily="34" charset="0"/>
              <a:buChar char="•"/>
            </a:pPr>
            <a:r>
              <a:rPr lang="da-DK" sz="1000" b="0" dirty="0"/>
              <a:t>Det kan med fordel undersøges nærmere, om tidlig opfølgning indenfor 48 timer kan give samme resultater, som stikprøven i Aarhus-klyngen indikerer. Mange genindlæggelser sker indenfor de første 48 timer, hvorfor en udvidelse af rammen ud over 48 timer må forventes at påvirke resultaterne væsentligt. </a:t>
            </a:r>
          </a:p>
          <a:p>
            <a:endParaRPr lang="da-DK" sz="1000" b="0" dirty="0"/>
          </a:p>
          <a:p>
            <a:r>
              <a:rPr lang="da-DK" sz="1000" dirty="0"/>
              <a:t>Hvilke fagpersoner bør stå for opfølgningen?</a:t>
            </a:r>
          </a:p>
          <a:p>
            <a:pPr marL="171450" indent="-171450">
              <a:buFont typeface="Arial" panose="020B0604020202020204" pitchFamily="34" charset="0"/>
              <a:buChar char="•"/>
            </a:pPr>
            <a:r>
              <a:rPr lang="da-DK" sz="1000" b="0" dirty="0"/>
              <a:t>I forhold til opfølgning i hjemmet tyder det på, at det er den tidlige opfølgning, som er mest afgørende</a:t>
            </a:r>
          </a:p>
          <a:p>
            <a:pPr marL="171450" indent="-171450">
              <a:buFont typeface="Arial" panose="020B0604020202020204" pitchFamily="34" charset="0"/>
              <a:buChar char="•"/>
            </a:pPr>
            <a:r>
              <a:rPr lang="da-DK" sz="1000" b="0" dirty="0"/>
              <a:t>Samtidigt er det vigtigt med god tværsektoriel koordinering, allerede før patienten udskrives.</a:t>
            </a:r>
          </a:p>
        </p:txBody>
      </p:sp>
      <p:pic>
        <p:nvPicPr>
          <p:cNvPr id="12" name="Grafik 11" descr="Forskning">
            <a:extLst>
              <a:ext uri="{FF2B5EF4-FFF2-40B4-BE49-F238E27FC236}">
                <a16:creationId xmlns:a16="http://schemas.microsoft.com/office/drawing/2014/main" id="{A34EB7BA-51BF-4F8B-9552-AA5FDE4A6F9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977216" y="5307262"/>
            <a:ext cx="414000" cy="414000"/>
          </a:xfrm>
          <a:prstGeom prst="rect">
            <a:avLst/>
          </a:prstGeom>
        </p:spPr>
      </p:pic>
      <p:pic>
        <p:nvPicPr>
          <p:cNvPr id="15" name="Grafik 14" descr="Statistik">
            <a:extLst>
              <a:ext uri="{FF2B5EF4-FFF2-40B4-BE49-F238E27FC236}">
                <a16:creationId xmlns:a16="http://schemas.microsoft.com/office/drawing/2014/main" id="{D7A84702-2268-49CD-997B-535A057001A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959636" y="3716555"/>
            <a:ext cx="414000" cy="414000"/>
          </a:xfrm>
          <a:prstGeom prst="rect">
            <a:avLst/>
          </a:prstGeom>
        </p:spPr>
      </p:pic>
      <p:grpSp>
        <p:nvGrpSpPr>
          <p:cNvPr id="16" name="Gruppe 15">
            <a:extLst>
              <a:ext uri="{FF2B5EF4-FFF2-40B4-BE49-F238E27FC236}">
                <a16:creationId xmlns:a16="http://schemas.microsoft.com/office/drawing/2014/main" id="{F4C3EB76-9281-4923-BA42-8C3117FBA7AA}"/>
              </a:ext>
            </a:extLst>
          </p:cNvPr>
          <p:cNvGrpSpPr>
            <a:grpSpLocks noChangeAspect="1"/>
          </p:cNvGrpSpPr>
          <p:nvPr/>
        </p:nvGrpSpPr>
        <p:grpSpPr>
          <a:xfrm>
            <a:off x="5350731" y="176857"/>
            <a:ext cx="1060039" cy="669600"/>
            <a:chOff x="2550383" y="3116826"/>
            <a:chExt cx="2795668" cy="1765953"/>
          </a:xfrm>
        </p:grpSpPr>
        <p:pic>
          <p:nvPicPr>
            <p:cNvPr id="17" name="Grafik 16" descr="Sygehus">
              <a:extLst>
                <a:ext uri="{FF2B5EF4-FFF2-40B4-BE49-F238E27FC236}">
                  <a16:creationId xmlns:a16="http://schemas.microsoft.com/office/drawing/2014/main" id="{4BD8B97B-B7FE-431C-942F-AEE53421EFE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550383" y="3116826"/>
              <a:ext cx="1765953" cy="1765953"/>
            </a:xfrm>
            <a:prstGeom prst="rect">
              <a:avLst/>
            </a:prstGeom>
          </p:spPr>
        </p:pic>
        <p:grpSp>
          <p:nvGrpSpPr>
            <p:cNvPr id="19" name="Gruppe 18">
              <a:extLst>
                <a:ext uri="{FF2B5EF4-FFF2-40B4-BE49-F238E27FC236}">
                  <a16:creationId xmlns:a16="http://schemas.microsoft.com/office/drawing/2014/main" id="{B73347D8-F150-4ECA-BC25-D653F46416DC}"/>
                </a:ext>
              </a:extLst>
            </p:cNvPr>
            <p:cNvGrpSpPr/>
            <p:nvPr/>
          </p:nvGrpSpPr>
          <p:grpSpPr>
            <a:xfrm>
              <a:off x="4232356" y="3454097"/>
              <a:ext cx="1113695" cy="1146517"/>
              <a:chOff x="4232356" y="3454097"/>
              <a:chExt cx="1113695" cy="1146517"/>
            </a:xfrm>
          </p:grpSpPr>
          <p:pic>
            <p:nvPicPr>
              <p:cNvPr id="20" name="Grafik 19" descr="Linjepil: Lige">
                <a:extLst>
                  <a:ext uri="{FF2B5EF4-FFF2-40B4-BE49-F238E27FC236}">
                    <a16:creationId xmlns:a16="http://schemas.microsoft.com/office/drawing/2014/main" id="{A37C101F-4540-4E65-B9EB-F30A3B3157A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rot="10800000">
                <a:off x="4251210" y="3454097"/>
                <a:ext cx="1094841" cy="1094841"/>
              </a:xfrm>
              <a:prstGeom prst="rect">
                <a:avLst/>
              </a:prstGeom>
            </p:spPr>
          </p:pic>
          <p:pic>
            <p:nvPicPr>
              <p:cNvPr id="23" name="Grafik 22" descr="Linjepil: Vandret 180 grader">
                <a:extLst>
                  <a:ext uri="{FF2B5EF4-FFF2-40B4-BE49-F238E27FC236}">
                    <a16:creationId xmlns:a16="http://schemas.microsoft.com/office/drawing/2014/main" id="{906410BC-5B36-4CDB-900B-CC509CE56D70}"/>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flipV="1">
                <a:off x="4232356" y="4116339"/>
                <a:ext cx="484277" cy="484275"/>
              </a:xfrm>
              <a:prstGeom prst="rect">
                <a:avLst/>
              </a:prstGeom>
            </p:spPr>
          </p:pic>
          <p:grpSp>
            <p:nvGrpSpPr>
              <p:cNvPr id="24" name="Gruppe 23">
                <a:extLst>
                  <a:ext uri="{FF2B5EF4-FFF2-40B4-BE49-F238E27FC236}">
                    <a16:creationId xmlns:a16="http://schemas.microsoft.com/office/drawing/2014/main" id="{AAE9A79D-566D-4BD4-AEB2-1CD79AF4FB59}"/>
                  </a:ext>
                </a:extLst>
              </p:cNvPr>
              <p:cNvGrpSpPr/>
              <p:nvPr/>
            </p:nvGrpSpPr>
            <p:grpSpPr>
              <a:xfrm>
                <a:off x="4254782" y="4015383"/>
                <a:ext cx="768143" cy="532947"/>
                <a:chOff x="4254782" y="4015383"/>
                <a:chExt cx="768143" cy="532947"/>
              </a:xfrm>
            </p:grpSpPr>
            <p:pic>
              <p:nvPicPr>
                <p:cNvPr id="25" name="Grafik 24" descr="Linjepil: Kurve mod uret">
                  <a:extLst>
                    <a:ext uri="{FF2B5EF4-FFF2-40B4-BE49-F238E27FC236}">
                      <a16:creationId xmlns:a16="http://schemas.microsoft.com/office/drawing/2014/main" id="{3B9EB119-CE90-4A72-8268-2C4E39529095}"/>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rot="4144820">
                  <a:off x="4592964" y="4015383"/>
                  <a:ext cx="429961" cy="429961"/>
                </a:xfrm>
                <a:prstGeom prst="rect">
                  <a:avLst/>
                </a:prstGeom>
              </p:spPr>
            </p:pic>
            <p:sp>
              <p:nvSpPr>
                <p:cNvPr id="26" name="Rektangel 25">
                  <a:extLst>
                    <a:ext uri="{FF2B5EF4-FFF2-40B4-BE49-F238E27FC236}">
                      <a16:creationId xmlns:a16="http://schemas.microsoft.com/office/drawing/2014/main" id="{D545E650-9E2F-4AD0-A369-225255B7C622}"/>
                    </a:ext>
                  </a:extLst>
                </p:cNvPr>
                <p:cNvSpPr/>
                <p:nvPr/>
              </p:nvSpPr>
              <p:spPr>
                <a:xfrm rot="783038">
                  <a:off x="4254782" y="4298007"/>
                  <a:ext cx="484277" cy="25032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grpSp>
    </p:spTree>
    <p:extLst>
      <p:ext uri="{BB962C8B-B14F-4D97-AF65-F5344CB8AC3E}">
        <p14:creationId xmlns:p14="http://schemas.microsoft.com/office/powerpoint/2010/main" val="314500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160B91D6-F12F-422A-9AD9-71297C4D5B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0044" y="143367"/>
            <a:ext cx="883484" cy="637581"/>
          </a:xfrm>
          <a:prstGeom prst="rect">
            <a:avLst/>
          </a:prstGeom>
        </p:spPr>
      </p:pic>
      <p:sp>
        <p:nvSpPr>
          <p:cNvPr id="36" name="Tekstfelt 35">
            <a:extLst>
              <a:ext uri="{FF2B5EF4-FFF2-40B4-BE49-F238E27FC236}">
                <a16:creationId xmlns:a16="http://schemas.microsoft.com/office/drawing/2014/main" id="{386FAAF3-7D3E-43B3-8A5C-24D0B346B6D0}"/>
              </a:ext>
            </a:extLst>
          </p:cNvPr>
          <p:cNvSpPr txBox="1"/>
          <p:nvPr/>
        </p:nvSpPr>
        <p:spPr>
          <a:xfrm>
            <a:off x="471488" y="381000"/>
            <a:ext cx="5742278" cy="584775"/>
          </a:xfrm>
          <a:prstGeom prst="rect">
            <a:avLst/>
          </a:prstGeom>
          <a:noFill/>
        </p:spPr>
        <p:txBody>
          <a:bodyPr wrap="none" rtlCol="0">
            <a:spAutoFit/>
          </a:bodyPr>
          <a:lstStyle/>
          <a:p>
            <a:r>
              <a:rPr lang="da-DK" b="1" dirty="0">
                <a:solidFill>
                  <a:srgbClr val="002C10"/>
                </a:solidFill>
                <a:latin typeface="Arial" panose="020B0604020202020204" pitchFamily="34" charset="0"/>
                <a:cs typeface="Arial" panose="020B0604020202020204" pitchFamily="34" charset="0"/>
              </a:rPr>
              <a:t>Følgeforskning ved </a:t>
            </a:r>
            <a:r>
              <a:rPr lang="da-DK" b="1" dirty="0" err="1">
                <a:solidFill>
                  <a:srgbClr val="002C10"/>
                </a:solidFill>
                <a:latin typeface="Arial" panose="020B0604020202020204" pitchFamily="34" charset="0"/>
                <a:cs typeface="Arial" panose="020B0604020202020204" pitchFamily="34" charset="0"/>
              </a:rPr>
              <a:t>Defactum</a:t>
            </a:r>
            <a:endParaRPr lang="da-DK" b="1" dirty="0">
              <a:solidFill>
                <a:srgbClr val="002C10"/>
              </a:solidFill>
              <a:latin typeface="Arial" panose="020B0604020202020204" pitchFamily="34" charset="0"/>
              <a:cs typeface="Arial" panose="020B0604020202020204" pitchFamily="34" charset="0"/>
            </a:endParaRPr>
          </a:p>
          <a:p>
            <a:r>
              <a:rPr lang="da-DK" sz="1400" b="1" dirty="0">
                <a:solidFill>
                  <a:srgbClr val="002C10"/>
                </a:solidFill>
                <a:latin typeface="Arial" panose="020B0604020202020204" pitchFamily="34" charset="0"/>
                <a:cs typeface="Arial" panose="020B0604020202020204" pitchFamily="34" charset="0"/>
              </a:rPr>
              <a:t>- Borgeroplevet autonomi og selvbestemmelse under udskrivelse</a:t>
            </a:r>
          </a:p>
        </p:txBody>
      </p:sp>
      <p:sp>
        <p:nvSpPr>
          <p:cNvPr id="3" name="Tekstfelt 2">
            <a:extLst>
              <a:ext uri="{FF2B5EF4-FFF2-40B4-BE49-F238E27FC236}">
                <a16:creationId xmlns:a16="http://schemas.microsoft.com/office/drawing/2014/main" id="{8BA54EF6-C204-46BF-BE19-97D9C8F46882}"/>
              </a:ext>
            </a:extLst>
          </p:cNvPr>
          <p:cNvSpPr txBox="1"/>
          <p:nvPr/>
        </p:nvSpPr>
        <p:spPr>
          <a:xfrm>
            <a:off x="471488" y="1089772"/>
            <a:ext cx="5915024" cy="1627545"/>
          </a:xfrm>
          <a:prstGeom prst="rect">
            <a:avLst/>
          </a:prstGeom>
          <a:noFill/>
          <a:ln>
            <a:solidFill>
              <a:schemeClr val="tx1"/>
            </a:solidFill>
            <a:prstDash val="dash"/>
          </a:ln>
        </p:spPr>
        <p:txBody>
          <a:bodyPr wrap="square" rtlCol="0">
            <a:noAutofit/>
          </a:bodyPr>
          <a:lstStyle/>
          <a:p>
            <a:r>
              <a:rPr lang="da-DK" sz="1200" b="1" dirty="0">
                <a:latin typeface="Arial" panose="020B0604020202020204" pitchFamily="34" charset="0"/>
                <a:cs typeface="Arial" panose="020B0604020202020204" pitchFamily="34" charset="0"/>
              </a:rPr>
              <a:t>Baggrund og status</a:t>
            </a:r>
          </a:p>
          <a:p>
            <a:r>
              <a:rPr lang="da-DK" sz="1000" dirty="0">
                <a:latin typeface="Arial" panose="020B0604020202020204" pitchFamily="34" charset="0"/>
                <a:cs typeface="Arial" panose="020B0604020202020204" pitchFamily="34" charset="0"/>
              </a:rPr>
              <a:t>Som en del af evalueringsarbejdet bevilligede Folkesundhed i Midten midler til forskere fra DEFACTUM med henblik på en antropologisk følgeforskning om borgerinddragelse. Formålet med følgeforskningen var at identificere faktorer som havde en betydning for borgernes oplevelse af at blive inddraget i beslutninger under den tværsektorielle indsats efter udskrivelse. </a:t>
            </a:r>
          </a:p>
          <a:p>
            <a:endParaRPr lang="da-DK" sz="1000" dirty="0">
              <a:solidFill>
                <a:srgbClr val="598A8D"/>
              </a:solidFill>
              <a:latin typeface="Arial" panose="020B0604020202020204" pitchFamily="34" charset="0"/>
              <a:cs typeface="Arial" panose="020B0604020202020204" pitchFamily="34" charset="0"/>
            </a:endParaRPr>
          </a:p>
          <a:p>
            <a:r>
              <a:rPr lang="da-DK" sz="1000" dirty="0">
                <a:latin typeface="Arial" panose="020B0604020202020204" pitchFamily="34" charset="0"/>
                <a:cs typeface="Arial" panose="020B0604020202020204" pitchFamily="34" charset="0"/>
              </a:rPr>
              <a:t>En videnskabelig artikel om forskningsprojektets resultater om borgernes oplevelse i tilknytning til autonomi og selvbestemmelse i udskrivningsforløbet er under udarbejdelse. Artiklen forventes færdig foråret 2020. forskningsprojektet er gennemført af Lucette Meillier og Berit Kjærside Nielsen.</a:t>
            </a:r>
          </a:p>
          <a:p>
            <a:r>
              <a:rPr lang="da-DK" sz="1000" dirty="0">
                <a:solidFill>
                  <a:srgbClr val="598A8D"/>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Klik her for mere information om forskningsprojektet </a:t>
            </a:r>
            <a:endParaRPr lang="da-DK" sz="1000" dirty="0">
              <a:solidFill>
                <a:srgbClr val="598A8D"/>
              </a:solidFill>
              <a:latin typeface="Arial" panose="020B0604020202020204" pitchFamily="34" charset="0"/>
              <a:cs typeface="Arial" panose="020B0604020202020204" pitchFamily="34" charset="0"/>
            </a:endParaRPr>
          </a:p>
          <a:p>
            <a:endParaRPr lang="da-DK" sz="1000" dirty="0">
              <a:solidFill>
                <a:srgbClr val="598A8D"/>
              </a:solidFill>
              <a:latin typeface="Arial" panose="020B0604020202020204" pitchFamily="34" charset="0"/>
              <a:cs typeface="Arial" panose="020B0604020202020204" pitchFamily="34" charset="0"/>
            </a:endParaRPr>
          </a:p>
          <a:p>
            <a:endParaRPr lang="da-DK" sz="1000" dirty="0">
              <a:solidFill>
                <a:srgbClr val="FF0000"/>
              </a:solidFill>
              <a:latin typeface="Arial" panose="020B0604020202020204" pitchFamily="34" charset="0"/>
              <a:cs typeface="Arial" panose="020B0604020202020204" pitchFamily="34" charset="0"/>
            </a:endParaRPr>
          </a:p>
          <a:p>
            <a:endParaRPr lang="da-DK" sz="1000" dirty="0"/>
          </a:p>
        </p:txBody>
      </p:sp>
      <p:sp>
        <p:nvSpPr>
          <p:cNvPr id="23" name="Tekstfelt 22">
            <a:extLst>
              <a:ext uri="{FF2B5EF4-FFF2-40B4-BE49-F238E27FC236}">
                <a16:creationId xmlns:a16="http://schemas.microsoft.com/office/drawing/2014/main" id="{7B81B600-B0EB-4577-BF1E-7648BF24C74B}"/>
              </a:ext>
            </a:extLst>
          </p:cNvPr>
          <p:cNvSpPr txBox="1"/>
          <p:nvPr/>
        </p:nvSpPr>
        <p:spPr>
          <a:xfrm>
            <a:off x="471489" y="2841314"/>
            <a:ext cx="1819766" cy="3372969"/>
          </a:xfrm>
          <a:prstGeom prst="rect">
            <a:avLst/>
          </a:prstGeom>
          <a:noFill/>
          <a:ln>
            <a:solidFill>
              <a:schemeClr val="tx1"/>
            </a:solidFill>
            <a:prstDash val="dash"/>
          </a:ln>
        </p:spPr>
        <p:txBody>
          <a:bodyPr wrap="square" rtlCol="0">
            <a:noAutofit/>
          </a:bodyPr>
          <a:lstStyle/>
          <a:p>
            <a:r>
              <a:rPr lang="da-DK" sz="1200" b="1" dirty="0">
                <a:latin typeface="Arial" panose="020B0604020202020204" pitchFamily="34" charset="0"/>
                <a:cs typeface="Arial" panose="020B0604020202020204" pitchFamily="34" charset="0"/>
              </a:rPr>
              <a:t>Fremgangsmåde</a:t>
            </a:r>
            <a:endParaRPr lang="da-DK" sz="1000" dirty="0">
              <a:latin typeface="Arial" panose="020B0604020202020204" pitchFamily="34" charset="0"/>
              <a:cs typeface="Arial" panose="020B0604020202020204" pitchFamily="34" charset="0"/>
            </a:endParaRPr>
          </a:p>
          <a:p>
            <a:endParaRPr lang="da-DK" sz="1000" dirty="0">
              <a:latin typeface="Arial" panose="020B0604020202020204" pitchFamily="34" charset="0"/>
              <a:cs typeface="Arial" panose="020B0604020202020204" pitchFamily="34" charset="0"/>
            </a:endParaRPr>
          </a:p>
          <a:p>
            <a:r>
              <a:rPr lang="da-DK" sz="1000" dirty="0">
                <a:latin typeface="Arial" panose="020B0604020202020204" pitchFamily="34" charset="0"/>
                <a:cs typeface="Arial" panose="020B0604020202020204" pitchFamily="34" charset="0"/>
              </a:rPr>
              <a:t>Forskningen er gennemført med observation og interview af borgere under indlæggelse, ved hjemkomst og i ugerne efter udskrivelse. Undervejs i projektet har der været tilkoblet et panel af borgere. </a:t>
            </a:r>
          </a:p>
        </p:txBody>
      </p:sp>
      <p:sp>
        <p:nvSpPr>
          <p:cNvPr id="25" name="Tekstfelt 24">
            <a:extLst>
              <a:ext uri="{FF2B5EF4-FFF2-40B4-BE49-F238E27FC236}">
                <a16:creationId xmlns:a16="http://schemas.microsoft.com/office/drawing/2014/main" id="{E23EBDD7-9F7D-4538-AA20-ABAC5E049C02}"/>
              </a:ext>
            </a:extLst>
          </p:cNvPr>
          <p:cNvSpPr txBox="1"/>
          <p:nvPr/>
        </p:nvSpPr>
        <p:spPr>
          <a:xfrm>
            <a:off x="2385849" y="2851187"/>
            <a:ext cx="4007590" cy="3372970"/>
          </a:xfrm>
          <a:prstGeom prst="rect">
            <a:avLst/>
          </a:prstGeom>
          <a:solidFill>
            <a:srgbClr val="EFF7F4"/>
          </a:solidFill>
          <a:ln>
            <a:solidFill>
              <a:schemeClr val="tx1"/>
            </a:solidFill>
            <a:prstDash val="dash"/>
          </a:ln>
        </p:spPr>
        <p:txBody>
          <a:bodyPr wrap="square" rtlCol="0">
            <a:noAutofit/>
          </a:bodyPr>
          <a:lstStyle/>
          <a:p>
            <a:r>
              <a:rPr lang="da-DK" sz="1200" b="1" dirty="0">
                <a:latin typeface="Arial" panose="020B0604020202020204" pitchFamily="34" charset="0"/>
                <a:cs typeface="Arial" panose="020B0604020202020204" pitchFamily="34" charset="0"/>
              </a:rPr>
              <a:t>Hovedkonklusioner fra forskningsprojektet</a:t>
            </a:r>
            <a:endParaRPr lang="da-DK" sz="10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da-DK" sz="1000" dirty="0"/>
              <a:t>Ved ændringer i boligforholdene eller andre væsentlige hverdags forhold er det af vigtig betydning at inddrage borgeren, da det ellers kan medføre en modreaktion med betydning for det videre forløb. </a:t>
            </a:r>
          </a:p>
          <a:p>
            <a:pPr marL="171450" indent="-171450">
              <a:spcBef>
                <a:spcPts val="600"/>
              </a:spcBef>
              <a:spcAft>
                <a:spcPts val="600"/>
              </a:spcAft>
              <a:buFont typeface="Arial" panose="020B0604020202020204" pitchFamily="34" charset="0"/>
              <a:buChar char="•"/>
            </a:pPr>
            <a:r>
              <a:rPr lang="da-DK" sz="1000" dirty="0"/>
              <a:t>Der er blandt borgerne en generel tilfredshed med den tilbudte udredning og behandling, men inddragelse af den enkelte opleves at være af væsentlig betydning. </a:t>
            </a:r>
          </a:p>
          <a:p>
            <a:pPr marL="171450" indent="-171450">
              <a:spcBef>
                <a:spcPts val="600"/>
              </a:spcBef>
              <a:spcAft>
                <a:spcPts val="600"/>
              </a:spcAft>
              <a:buFont typeface="Arial" panose="020B0604020202020204" pitchFamily="34" charset="0"/>
              <a:buChar char="•"/>
            </a:pPr>
            <a:r>
              <a:rPr lang="da-DK" sz="1000" dirty="0"/>
              <a:t>Der opleves, at være forskel i borgernes reaktioner afhængigt af, hvorvidt den enkelte før har modtaget hjælp i hjemmet. Der bør være et øget opmærksomhed på de borgere, som ikke før har modtaget hjælp. </a:t>
            </a:r>
          </a:p>
          <a:p>
            <a:pPr marL="171450" indent="-171450">
              <a:spcBef>
                <a:spcPts val="600"/>
              </a:spcBef>
              <a:spcAft>
                <a:spcPts val="600"/>
              </a:spcAft>
              <a:buFont typeface="Arial" panose="020B0604020202020204" pitchFamily="34" charset="0"/>
              <a:buChar char="•"/>
            </a:pPr>
            <a:r>
              <a:rPr lang="da-DK" sz="1000" dirty="0"/>
              <a:t>Efter udskrivelse fra hospitalet oplever nogle af borgere en ændring i de situationelle behov i hjemmet, som der bør være et fokus på. </a:t>
            </a:r>
          </a:p>
          <a:p>
            <a:pPr marL="171450" indent="-171450">
              <a:spcBef>
                <a:spcPts val="600"/>
              </a:spcBef>
              <a:spcAft>
                <a:spcPts val="600"/>
              </a:spcAft>
              <a:buFont typeface="Arial" panose="020B0604020202020204" pitchFamily="34" charset="0"/>
              <a:buChar char="•"/>
            </a:pPr>
            <a:r>
              <a:rPr lang="da-DK" sz="1000" dirty="0"/>
              <a:t>I behandlingsforløbene er der behov for inddragelse af borgerne for, at sikre den enkeltes selvbestemmelse og bevidsthed omkring nye tiltag. </a:t>
            </a:r>
          </a:p>
        </p:txBody>
      </p:sp>
      <p:sp>
        <p:nvSpPr>
          <p:cNvPr id="26" name="Tekstfelt 25">
            <a:extLst>
              <a:ext uri="{FF2B5EF4-FFF2-40B4-BE49-F238E27FC236}">
                <a16:creationId xmlns:a16="http://schemas.microsoft.com/office/drawing/2014/main" id="{4A2A8AA1-BA81-4C88-9973-52AFBA70C951}"/>
              </a:ext>
            </a:extLst>
          </p:cNvPr>
          <p:cNvSpPr txBox="1"/>
          <p:nvPr/>
        </p:nvSpPr>
        <p:spPr>
          <a:xfrm>
            <a:off x="471488" y="6371379"/>
            <a:ext cx="5915024" cy="2731790"/>
          </a:xfrm>
          <a:prstGeom prst="rect">
            <a:avLst/>
          </a:prstGeom>
          <a:noFill/>
          <a:ln>
            <a:solidFill>
              <a:schemeClr val="tx1"/>
            </a:solidFill>
            <a:prstDash val="dash"/>
          </a:ln>
        </p:spPr>
        <p:txBody>
          <a:bodyPr wrap="square" rtlCol="0">
            <a:noAutofit/>
          </a:bodyPr>
          <a:lstStyle/>
          <a:p>
            <a:r>
              <a:rPr lang="da-DK" sz="1200" b="1" dirty="0">
                <a:latin typeface="Arial" panose="020B0604020202020204" pitchFamily="34" charset="0"/>
                <a:cs typeface="Arial" panose="020B0604020202020204" pitchFamily="34" charset="0"/>
              </a:rPr>
              <a:t>Bemærkninger fra forskningsprojektets borgerpanel</a:t>
            </a:r>
          </a:p>
          <a:p>
            <a:r>
              <a:rPr lang="da-DK" sz="1200" dirty="0" err="1"/>
              <a:t>Youtube</a:t>
            </a:r>
            <a:r>
              <a:rPr lang="da-DK" sz="1200" dirty="0"/>
              <a:t>-video af borgerpanelets udtalelser om </a:t>
            </a:r>
            <a:r>
              <a:rPr lang="da-DK" sz="1200" dirty="0" err="1"/>
              <a:t>Defactums</a:t>
            </a:r>
            <a:r>
              <a:rPr lang="da-DK" sz="1200" dirty="0"/>
              <a:t> resultater fra forskningsprojektet kan ses her:</a:t>
            </a:r>
          </a:p>
          <a:p>
            <a:endParaRPr lang="da-DK" sz="1200" dirty="0"/>
          </a:p>
          <a:p>
            <a:endParaRPr lang="da-DK" sz="1200" dirty="0"/>
          </a:p>
          <a:p>
            <a:endParaRPr lang="da-DK" sz="1200" b="1" dirty="0">
              <a:latin typeface="Arial" panose="020B0604020202020204" pitchFamily="34" charset="0"/>
              <a:cs typeface="Arial" panose="020B0604020202020204" pitchFamily="34" charset="0"/>
            </a:endParaRPr>
          </a:p>
        </p:txBody>
      </p:sp>
      <p:pic>
        <p:nvPicPr>
          <p:cNvPr id="27" name="Grafik 26" descr="Forskning">
            <a:extLst>
              <a:ext uri="{FF2B5EF4-FFF2-40B4-BE49-F238E27FC236}">
                <a16:creationId xmlns:a16="http://schemas.microsoft.com/office/drawing/2014/main" id="{73355ACB-C6BD-4344-9D6C-63D1945E74A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979439" y="2863903"/>
            <a:ext cx="414000" cy="414000"/>
          </a:xfrm>
          <a:prstGeom prst="rect">
            <a:avLst/>
          </a:prstGeom>
        </p:spPr>
      </p:pic>
      <p:pic>
        <p:nvPicPr>
          <p:cNvPr id="13" name="Grafik 12" descr="Socialt netværk">
            <a:extLst>
              <a:ext uri="{FF2B5EF4-FFF2-40B4-BE49-F238E27FC236}">
                <a16:creationId xmlns:a16="http://schemas.microsoft.com/office/drawing/2014/main" id="{FBDF2678-8F50-44E7-9831-4CB0A892082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894813" y="2818319"/>
            <a:ext cx="414000" cy="414000"/>
          </a:xfrm>
          <a:prstGeom prst="rect">
            <a:avLst/>
          </a:prstGeom>
        </p:spPr>
      </p:pic>
      <p:pic>
        <p:nvPicPr>
          <p:cNvPr id="5" name="Billede 4">
            <a:hlinkClick r:id="rId8"/>
            <a:extLst>
              <a:ext uri="{FF2B5EF4-FFF2-40B4-BE49-F238E27FC236}">
                <a16:creationId xmlns:a16="http://schemas.microsoft.com/office/drawing/2014/main" id="{20117129-4FDF-48D8-BD93-21F342C4723C}"/>
              </a:ext>
            </a:extLst>
          </p:cNvPr>
          <p:cNvPicPr>
            <a:picLocks noChangeAspect="1"/>
          </p:cNvPicPr>
          <p:nvPr/>
        </p:nvPicPr>
        <p:blipFill>
          <a:blip r:embed="rId9"/>
          <a:stretch>
            <a:fillRect/>
          </a:stretch>
        </p:blipFill>
        <p:spPr>
          <a:xfrm>
            <a:off x="471488" y="6978560"/>
            <a:ext cx="3698176" cy="2107467"/>
          </a:xfrm>
          <a:prstGeom prst="rect">
            <a:avLst/>
          </a:prstGeom>
        </p:spPr>
      </p:pic>
    </p:spTree>
    <p:extLst>
      <p:ext uri="{BB962C8B-B14F-4D97-AF65-F5344CB8AC3E}">
        <p14:creationId xmlns:p14="http://schemas.microsoft.com/office/powerpoint/2010/main" val="1204709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kstfelt 35">
            <a:extLst>
              <a:ext uri="{FF2B5EF4-FFF2-40B4-BE49-F238E27FC236}">
                <a16:creationId xmlns:a16="http://schemas.microsoft.com/office/drawing/2014/main" id="{386FAAF3-7D3E-43B3-8A5C-24D0B346B6D0}"/>
              </a:ext>
            </a:extLst>
          </p:cNvPr>
          <p:cNvSpPr txBox="1"/>
          <p:nvPr/>
        </p:nvSpPr>
        <p:spPr>
          <a:xfrm>
            <a:off x="471488" y="381000"/>
            <a:ext cx="5915024" cy="369332"/>
          </a:xfrm>
          <a:prstGeom prst="rect">
            <a:avLst/>
          </a:prstGeom>
          <a:noFill/>
        </p:spPr>
        <p:txBody>
          <a:bodyPr wrap="square" rtlCol="0">
            <a:spAutoFit/>
          </a:bodyPr>
          <a:lstStyle/>
          <a:p>
            <a:r>
              <a:rPr lang="da-DK" b="1" dirty="0">
                <a:latin typeface="Arial" panose="020B0604020202020204" pitchFamily="34" charset="0"/>
                <a:cs typeface="Arial" panose="020B0604020202020204" pitchFamily="34" charset="0"/>
              </a:rPr>
              <a:t>Organisationsanalyse ved </a:t>
            </a:r>
            <a:r>
              <a:rPr lang="da-DK" b="1" dirty="0" err="1">
                <a:latin typeface="Arial" panose="020B0604020202020204" pitchFamily="34" charset="0"/>
                <a:cs typeface="Arial" panose="020B0604020202020204" pitchFamily="34" charset="0"/>
              </a:rPr>
              <a:t>Defactum</a:t>
            </a:r>
            <a:r>
              <a:rPr lang="da-DK" b="1" dirty="0">
                <a:latin typeface="Arial" panose="020B0604020202020204" pitchFamily="34" charset="0"/>
                <a:cs typeface="Arial" panose="020B0604020202020204" pitchFamily="34" charset="0"/>
              </a:rPr>
              <a:t> (Spor 1)</a:t>
            </a:r>
          </a:p>
        </p:txBody>
      </p:sp>
      <p:sp>
        <p:nvSpPr>
          <p:cNvPr id="3" name="Tekstfelt 2">
            <a:extLst>
              <a:ext uri="{FF2B5EF4-FFF2-40B4-BE49-F238E27FC236}">
                <a16:creationId xmlns:a16="http://schemas.microsoft.com/office/drawing/2014/main" id="{8BA54EF6-C204-46BF-BE19-97D9C8F46882}"/>
              </a:ext>
            </a:extLst>
          </p:cNvPr>
          <p:cNvSpPr txBox="1"/>
          <p:nvPr/>
        </p:nvSpPr>
        <p:spPr>
          <a:xfrm>
            <a:off x="471489" y="1039083"/>
            <a:ext cx="4278312" cy="2131683"/>
          </a:xfrm>
          <a:prstGeom prst="rect">
            <a:avLst/>
          </a:prstGeom>
          <a:noFill/>
          <a:ln>
            <a:noFill/>
            <a:prstDash val="dash"/>
          </a:ln>
        </p:spPr>
        <p:txBody>
          <a:bodyPr wrap="square" rtlCol="0">
            <a:noAutofit/>
          </a:bodyPr>
          <a:lstStyle/>
          <a:p>
            <a:r>
              <a:rPr lang="da-DK" sz="1200" b="1" dirty="0">
                <a:latin typeface="Arial" panose="020B0604020202020204" pitchFamily="34" charset="0"/>
                <a:cs typeface="Arial" panose="020B0604020202020204" pitchFamily="34" charset="0"/>
              </a:rPr>
              <a:t>Baggrund:</a:t>
            </a:r>
          </a:p>
          <a:p>
            <a:r>
              <a:rPr lang="da-DK" sz="1000" dirty="0">
                <a:latin typeface="Arial" panose="020B0604020202020204" pitchFamily="34" charset="0"/>
                <a:cs typeface="Arial" panose="020B0604020202020204" pitchFamily="34" charset="0"/>
              </a:rPr>
              <a:t>Sundhedsstyregruppens formandskab har bevilget midler fra Beredskabspuljen til en organisationsanalyse af de to klynge-projekter i spor 1 vedr. afprøvning af fælles visitation af ældre medicinske patienter over 65 år (Randers-klyngen og Midt-klyngen). </a:t>
            </a:r>
          </a:p>
          <a:p>
            <a:endParaRPr lang="da-DK" sz="1000" dirty="0">
              <a:latin typeface="Arial" panose="020B0604020202020204" pitchFamily="34" charset="0"/>
              <a:cs typeface="Arial" panose="020B0604020202020204" pitchFamily="34" charset="0"/>
            </a:endParaRPr>
          </a:p>
          <a:p>
            <a:r>
              <a:rPr lang="da-DK" sz="1000" dirty="0">
                <a:latin typeface="Arial" panose="020B0604020202020204" pitchFamily="34" charset="0"/>
                <a:cs typeface="Arial" panose="020B0604020202020204" pitchFamily="34" charset="0"/>
              </a:rPr>
              <a:t>Formålet med organisationsanalysen var at identificere hvilke organisatoriske vilkår – knyttet til den fælles visitation – som virker fremmende/hæmmende for, at de svageste ældre ved akut sygdom får det rette tilbud ved den første kontakt i vagttid.  Organisationsanalysens resultater er bragt ind i arbejdet med fælles sundhedsvisitationer i Region Midtjylland.</a:t>
            </a:r>
          </a:p>
          <a:p>
            <a:r>
              <a:rPr lang="da-DK" sz="1000" dirty="0">
                <a:solidFill>
                  <a:srgbClr val="598A8D"/>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Klik her for at se organisationsanalysen</a:t>
            </a:r>
            <a:endParaRPr lang="da-DK" sz="1000" dirty="0">
              <a:solidFill>
                <a:srgbClr val="598A8D"/>
              </a:solidFill>
              <a:latin typeface="Arial" panose="020B0604020202020204" pitchFamily="34" charset="0"/>
              <a:cs typeface="Arial" panose="020B0604020202020204" pitchFamily="34" charset="0"/>
            </a:endParaRPr>
          </a:p>
        </p:txBody>
      </p:sp>
      <p:sp>
        <p:nvSpPr>
          <p:cNvPr id="23" name="Tekstfelt 22">
            <a:extLst>
              <a:ext uri="{FF2B5EF4-FFF2-40B4-BE49-F238E27FC236}">
                <a16:creationId xmlns:a16="http://schemas.microsoft.com/office/drawing/2014/main" id="{7B81B600-B0EB-4577-BF1E-7648BF24C74B}"/>
              </a:ext>
            </a:extLst>
          </p:cNvPr>
          <p:cNvSpPr txBox="1"/>
          <p:nvPr/>
        </p:nvSpPr>
        <p:spPr>
          <a:xfrm>
            <a:off x="471488" y="3357731"/>
            <a:ext cx="2040484" cy="4672559"/>
          </a:xfrm>
          <a:prstGeom prst="rect">
            <a:avLst/>
          </a:prstGeom>
          <a:noFill/>
          <a:ln>
            <a:solidFill>
              <a:schemeClr val="tx1"/>
            </a:solidFill>
            <a:prstDash val="dash"/>
          </a:ln>
        </p:spPr>
        <p:txBody>
          <a:bodyPr wrap="square" rtlCol="0">
            <a:noAutofit/>
          </a:bodyPr>
          <a:lstStyle/>
          <a:p>
            <a:r>
              <a:rPr lang="da-DK" sz="1200" b="1" dirty="0">
                <a:latin typeface="Arial" panose="020B0604020202020204" pitchFamily="34" charset="0"/>
                <a:cs typeface="Arial" panose="020B0604020202020204" pitchFamily="34" charset="0"/>
              </a:rPr>
              <a:t>Fremgangsmåde og status</a:t>
            </a:r>
            <a:endParaRPr lang="da-DK" sz="1000" dirty="0">
              <a:latin typeface="Arial" panose="020B0604020202020204" pitchFamily="34" charset="0"/>
              <a:cs typeface="Arial" panose="020B0604020202020204" pitchFamily="34" charset="0"/>
            </a:endParaRPr>
          </a:p>
          <a:p>
            <a:endParaRPr lang="da-DK" sz="1000" dirty="0">
              <a:latin typeface="Arial" panose="020B0604020202020204" pitchFamily="34" charset="0"/>
              <a:cs typeface="Arial" panose="020B0604020202020204" pitchFamily="34" charset="0"/>
            </a:endParaRPr>
          </a:p>
          <a:p>
            <a:r>
              <a:rPr lang="da-DK" sz="1000" dirty="0">
                <a:latin typeface="Arial" panose="020B0604020202020204" pitchFamily="34" charset="0"/>
                <a:cs typeface="Arial" panose="020B0604020202020204" pitchFamily="34" charset="0"/>
              </a:rPr>
              <a:t>Undersøgelsen er foretaget via telefoninterviews med ti repræsentanter fra almen praksis, kommunale akutteams, hospitalsvisitation samt klyngeprojekterne. </a:t>
            </a:r>
          </a:p>
        </p:txBody>
      </p:sp>
      <p:sp>
        <p:nvSpPr>
          <p:cNvPr id="25" name="Tekstfelt 24">
            <a:extLst>
              <a:ext uri="{FF2B5EF4-FFF2-40B4-BE49-F238E27FC236}">
                <a16:creationId xmlns:a16="http://schemas.microsoft.com/office/drawing/2014/main" id="{E23EBDD7-9F7D-4538-AA20-ABAC5E049C02}"/>
              </a:ext>
            </a:extLst>
          </p:cNvPr>
          <p:cNvSpPr txBox="1"/>
          <p:nvPr/>
        </p:nvSpPr>
        <p:spPr>
          <a:xfrm>
            <a:off x="2606566" y="3357731"/>
            <a:ext cx="3786872" cy="4672559"/>
          </a:xfrm>
          <a:prstGeom prst="rect">
            <a:avLst/>
          </a:prstGeom>
          <a:solidFill>
            <a:srgbClr val="EFF7F4"/>
          </a:solidFill>
          <a:ln>
            <a:solidFill>
              <a:schemeClr val="tx1"/>
            </a:solidFill>
            <a:prstDash val="dash"/>
          </a:ln>
        </p:spPr>
        <p:txBody>
          <a:bodyPr wrap="square" rtlCol="0">
            <a:noAutofit/>
          </a:bodyPr>
          <a:lstStyle/>
          <a:p>
            <a:r>
              <a:rPr lang="da-DK" sz="1200" b="1" dirty="0">
                <a:latin typeface="Arial" panose="020B0604020202020204" pitchFamily="34" charset="0"/>
                <a:cs typeface="Arial" panose="020B0604020202020204" pitchFamily="34" charset="0"/>
              </a:rPr>
              <a:t>Opsamling</a:t>
            </a:r>
          </a:p>
          <a:p>
            <a:endParaRPr lang="da-DK" sz="1000" b="1" dirty="0">
              <a:latin typeface="Arial" panose="020B0604020202020204" pitchFamily="34" charset="0"/>
              <a:cs typeface="Arial" panose="020B0604020202020204" pitchFamily="34" charset="0"/>
            </a:endParaRPr>
          </a:p>
          <a:p>
            <a:r>
              <a:rPr lang="da-DK" sz="1000" u="sng" dirty="0">
                <a:latin typeface="Arial" panose="020B0604020202020204" pitchFamily="34" charset="0"/>
                <a:cs typeface="Arial" panose="020B0604020202020204" pitchFamily="34" charset="0"/>
              </a:rPr>
              <a:t>Fremmende faktorer</a:t>
            </a:r>
          </a:p>
          <a:p>
            <a:pPr marL="171450" indent="-171450">
              <a:buFont typeface="Arial" panose="020B0604020202020204" pitchFamily="34" charset="0"/>
              <a:buChar char="•"/>
            </a:pPr>
            <a:r>
              <a:rPr lang="da-DK" sz="1000" dirty="0">
                <a:latin typeface="Arial" panose="020B0604020202020204" pitchFamily="34" charset="0"/>
                <a:cs typeface="Arial" panose="020B0604020202020204" pitchFamily="34" charset="0"/>
              </a:rPr>
              <a:t>Samarbejdet mellem de tre aktører fungerer godt</a:t>
            </a:r>
          </a:p>
          <a:p>
            <a:pPr marL="171450" indent="-171450">
              <a:buFont typeface="Arial" panose="020B0604020202020204" pitchFamily="34" charset="0"/>
              <a:buChar char="•"/>
            </a:pPr>
            <a:r>
              <a:rPr lang="da-DK" sz="1000" dirty="0">
                <a:latin typeface="Arial" panose="020B0604020202020204" pitchFamily="34" charset="0"/>
                <a:cs typeface="Arial" panose="020B0604020202020204" pitchFamily="34" charset="0"/>
              </a:rPr>
              <a:t>Akutsygeplejerskernes kompetencer</a:t>
            </a:r>
          </a:p>
          <a:p>
            <a:pPr marL="171450" indent="-171450">
              <a:buFont typeface="Arial" panose="020B0604020202020204" pitchFamily="34" charset="0"/>
              <a:buChar char="•"/>
            </a:pPr>
            <a:r>
              <a:rPr lang="da-DK" sz="1000" dirty="0">
                <a:latin typeface="Arial" panose="020B0604020202020204" pitchFamily="34" charset="0"/>
                <a:cs typeface="Arial" panose="020B0604020202020204" pitchFamily="34" charset="0"/>
              </a:rPr>
              <a:t>Øget brug af akuttilbud</a:t>
            </a:r>
          </a:p>
          <a:p>
            <a:pPr marL="171450" indent="-171450">
              <a:buFont typeface="Arial" panose="020B0604020202020204" pitchFamily="34" charset="0"/>
              <a:buChar char="•"/>
            </a:pPr>
            <a:r>
              <a:rPr lang="da-DK" sz="1000" dirty="0">
                <a:latin typeface="Arial" panose="020B0604020202020204" pitchFamily="34" charset="0"/>
                <a:cs typeface="Arial" panose="020B0604020202020204" pitchFamily="34" charset="0"/>
              </a:rPr>
              <a:t>Behandlingsmæssigt kan det give mening at undgå indlæggelse</a:t>
            </a:r>
          </a:p>
          <a:p>
            <a:endParaRPr lang="da-DK" sz="1000" b="1" dirty="0">
              <a:latin typeface="Arial" panose="020B0604020202020204" pitchFamily="34" charset="0"/>
              <a:cs typeface="Arial" panose="020B0604020202020204" pitchFamily="34" charset="0"/>
            </a:endParaRPr>
          </a:p>
          <a:p>
            <a:r>
              <a:rPr lang="da-DK" sz="1000" u="sng" dirty="0">
                <a:latin typeface="Arial" panose="020B0604020202020204" pitchFamily="34" charset="0"/>
                <a:cs typeface="Arial" panose="020B0604020202020204" pitchFamily="34" charset="0"/>
              </a:rPr>
              <a:t>Hæmmende faktorer</a:t>
            </a:r>
          </a:p>
          <a:p>
            <a:pPr marL="171450" indent="-171450">
              <a:buFont typeface="Arial" panose="020B0604020202020204" pitchFamily="34" charset="0"/>
              <a:buChar char="•"/>
            </a:pPr>
            <a:r>
              <a:rPr lang="da-DK" sz="1000" dirty="0">
                <a:latin typeface="Arial" panose="020B0604020202020204" pitchFamily="34" charset="0"/>
                <a:cs typeface="Arial" panose="020B0604020202020204" pitchFamily="34" charset="0"/>
              </a:rPr>
              <a:t>Konferencekaldet fungerer ikke som tilsigtet</a:t>
            </a:r>
          </a:p>
          <a:p>
            <a:pPr marL="171450" indent="-171450">
              <a:buFont typeface="Arial" panose="020B0604020202020204" pitchFamily="34" charset="0"/>
              <a:buChar char="•"/>
            </a:pPr>
            <a:r>
              <a:rPr lang="da-DK" sz="1000" dirty="0">
                <a:latin typeface="Arial" panose="020B0604020202020204" pitchFamily="34" charset="0"/>
                <a:cs typeface="Arial" panose="020B0604020202020204" pitchFamily="34" charset="0"/>
              </a:rPr>
              <a:t>Rekvirering af akutteam er besværligt for lægen</a:t>
            </a:r>
          </a:p>
          <a:p>
            <a:pPr marL="171450" indent="-171450">
              <a:buFont typeface="Arial" panose="020B0604020202020204" pitchFamily="34" charset="0"/>
              <a:buChar char="•"/>
            </a:pPr>
            <a:r>
              <a:rPr lang="da-DK" sz="1000" dirty="0">
                <a:latin typeface="Arial" panose="020B0604020202020204" pitchFamily="34" charset="0"/>
                <a:cs typeface="Arial" panose="020B0604020202020204" pitchFamily="34" charset="0"/>
              </a:rPr>
              <a:t>Vagtlægen står udenfor systemet</a:t>
            </a:r>
          </a:p>
          <a:p>
            <a:pPr marL="171450" indent="-171450">
              <a:buFont typeface="Arial" panose="020B0604020202020204" pitchFamily="34" charset="0"/>
              <a:buChar char="•"/>
            </a:pPr>
            <a:r>
              <a:rPr lang="da-DK" sz="1000" dirty="0">
                <a:latin typeface="Arial" panose="020B0604020202020204" pitchFamily="34" charset="0"/>
                <a:cs typeface="Arial" panose="020B0604020202020204" pitchFamily="34" charset="0"/>
              </a:rPr>
              <a:t>Begrænsninger på akutteamets mulighed for at være et alternativ til indlæggelse</a:t>
            </a:r>
          </a:p>
          <a:p>
            <a:pPr marL="171450" indent="-171450">
              <a:buFont typeface="Arial" panose="020B0604020202020204" pitchFamily="34" charset="0"/>
              <a:buChar char="•"/>
            </a:pPr>
            <a:r>
              <a:rPr lang="da-DK" sz="1000" dirty="0">
                <a:latin typeface="Arial" panose="020B0604020202020204" pitchFamily="34" charset="0"/>
                <a:cs typeface="Arial" panose="020B0604020202020204" pitchFamily="34" charset="0"/>
              </a:rPr>
              <a:t>Kendskab til hinandens kompetencer er endnu ikke udbredt</a:t>
            </a:r>
          </a:p>
          <a:p>
            <a:pPr marL="171450" indent="-171450">
              <a:buFont typeface="Arial" panose="020B0604020202020204" pitchFamily="34" charset="0"/>
              <a:buChar char="•"/>
            </a:pPr>
            <a:r>
              <a:rPr lang="da-DK" sz="1000" dirty="0">
                <a:latin typeface="Arial" panose="020B0604020202020204" pitchFamily="34" charset="0"/>
                <a:cs typeface="Arial" panose="020B0604020202020204" pitchFamily="34" charset="0"/>
              </a:rPr>
              <a:t>Der mangler aftaler om patienttyper og ansvarsfordeling</a:t>
            </a:r>
          </a:p>
          <a:p>
            <a:pPr marL="171450" indent="-171450">
              <a:buFont typeface="Arial" panose="020B0604020202020204" pitchFamily="34" charset="0"/>
              <a:buChar char="•"/>
            </a:pPr>
            <a:r>
              <a:rPr lang="da-DK" sz="1000" dirty="0">
                <a:latin typeface="Arial" panose="020B0604020202020204" pitchFamily="34" charset="0"/>
                <a:cs typeface="Arial" panose="020B0604020202020204" pitchFamily="34" charset="0"/>
              </a:rPr>
              <a:t>Rammerne for projektet</a:t>
            </a:r>
          </a:p>
          <a:p>
            <a:pPr marL="171450" indent="-171450">
              <a:buFont typeface="Arial" panose="020B0604020202020204" pitchFamily="34" charset="0"/>
              <a:buChar char="•"/>
            </a:pPr>
            <a:endParaRPr lang="da-DK" sz="1000" dirty="0">
              <a:latin typeface="Arial" panose="020B0604020202020204" pitchFamily="34" charset="0"/>
              <a:cs typeface="Arial" panose="020B0604020202020204" pitchFamily="34" charset="0"/>
            </a:endParaRPr>
          </a:p>
        </p:txBody>
      </p:sp>
      <p:pic>
        <p:nvPicPr>
          <p:cNvPr id="7" name="Billede 6">
            <a:extLst>
              <a:ext uri="{FF2B5EF4-FFF2-40B4-BE49-F238E27FC236}">
                <a16:creationId xmlns:a16="http://schemas.microsoft.com/office/drawing/2014/main" id="{FA2C2037-17F9-48EF-BB8C-87FC698CFF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0044" y="143367"/>
            <a:ext cx="883484" cy="637581"/>
          </a:xfrm>
          <a:prstGeom prst="rect">
            <a:avLst/>
          </a:prstGeom>
        </p:spPr>
      </p:pic>
      <p:pic>
        <p:nvPicPr>
          <p:cNvPr id="8" name="Grafik 7" descr="Socialt netværk">
            <a:extLst>
              <a:ext uri="{FF2B5EF4-FFF2-40B4-BE49-F238E27FC236}">
                <a16:creationId xmlns:a16="http://schemas.microsoft.com/office/drawing/2014/main" id="{190FD423-B347-4AC1-BF73-20BE17962C7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097972" y="3364419"/>
            <a:ext cx="414000" cy="414000"/>
          </a:xfrm>
          <a:prstGeom prst="rect">
            <a:avLst/>
          </a:prstGeom>
        </p:spPr>
      </p:pic>
      <p:pic>
        <p:nvPicPr>
          <p:cNvPr id="9" name="Grafik 8" descr="Forskning">
            <a:extLst>
              <a:ext uri="{FF2B5EF4-FFF2-40B4-BE49-F238E27FC236}">
                <a16:creationId xmlns:a16="http://schemas.microsoft.com/office/drawing/2014/main" id="{24A0B9EF-80A3-4CDF-BAC3-0BB3E2DC4E8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980132" y="3364419"/>
            <a:ext cx="414000" cy="414000"/>
          </a:xfrm>
          <a:prstGeom prst="rect">
            <a:avLst/>
          </a:prstGeom>
        </p:spPr>
      </p:pic>
      <p:pic>
        <p:nvPicPr>
          <p:cNvPr id="10" name="Billede 9">
            <a:hlinkClick r:id="rId2"/>
            <a:extLst>
              <a:ext uri="{FF2B5EF4-FFF2-40B4-BE49-F238E27FC236}">
                <a16:creationId xmlns:a16="http://schemas.microsoft.com/office/drawing/2014/main" id="{62DD10DE-C5A6-451B-891B-344BA095DF1C}"/>
              </a:ext>
            </a:extLst>
          </p:cNvPr>
          <p:cNvPicPr>
            <a:picLocks noChangeAspect="1"/>
          </p:cNvPicPr>
          <p:nvPr/>
        </p:nvPicPr>
        <p:blipFill>
          <a:blip r:embed="rId8"/>
          <a:stretch>
            <a:fillRect/>
          </a:stretch>
        </p:blipFill>
        <p:spPr>
          <a:xfrm>
            <a:off x="4864101" y="1120981"/>
            <a:ext cx="1422400" cy="2015732"/>
          </a:xfrm>
          <a:prstGeom prst="rect">
            <a:avLst/>
          </a:prstGeom>
          <a:ln>
            <a:solidFill>
              <a:schemeClr val="tx1"/>
            </a:solidFill>
          </a:ln>
        </p:spPr>
      </p:pic>
      <p:sp>
        <p:nvSpPr>
          <p:cNvPr id="2" name="Rektangel 1">
            <a:extLst>
              <a:ext uri="{FF2B5EF4-FFF2-40B4-BE49-F238E27FC236}">
                <a16:creationId xmlns:a16="http://schemas.microsoft.com/office/drawing/2014/main" id="{DF6C60A3-0A42-4A56-B91B-0D3F1DAF15DB}"/>
              </a:ext>
            </a:extLst>
          </p:cNvPr>
          <p:cNvSpPr/>
          <p:nvPr/>
        </p:nvSpPr>
        <p:spPr>
          <a:xfrm>
            <a:off x="471487" y="1039083"/>
            <a:ext cx="5915024" cy="218036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70578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kstfelt 35">
            <a:extLst>
              <a:ext uri="{FF2B5EF4-FFF2-40B4-BE49-F238E27FC236}">
                <a16:creationId xmlns:a16="http://schemas.microsoft.com/office/drawing/2014/main" id="{386FAAF3-7D3E-43B3-8A5C-24D0B346B6D0}"/>
              </a:ext>
            </a:extLst>
          </p:cNvPr>
          <p:cNvSpPr txBox="1"/>
          <p:nvPr/>
        </p:nvSpPr>
        <p:spPr>
          <a:xfrm>
            <a:off x="471488" y="381000"/>
            <a:ext cx="5915024" cy="369332"/>
          </a:xfrm>
          <a:prstGeom prst="rect">
            <a:avLst/>
          </a:prstGeom>
          <a:noFill/>
        </p:spPr>
        <p:txBody>
          <a:bodyPr wrap="square" rtlCol="0">
            <a:spAutoFit/>
          </a:bodyPr>
          <a:lstStyle/>
          <a:p>
            <a:r>
              <a:rPr lang="da-DK" b="1" dirty="0">
                <a:latin typeface="Arial" panose="020B0604020202020204" pitchFamily="34" charset="0"/>
                <a:cs typeface="Arial" panose="020B0604020202020204" pitchFamily="34" charset="0"/>
              </a:rPr>
              <a:t>National evaluering v/ Implement og Vive</a:t>
            </a:r>
          </a:p>
        </p:txBody>
      </p:sp>
      <p:sp>
        <p:nvSpPr>
          <p:cNvPr id="3" name="Tekstfelt 2">
            <a:extLst>
              <a:ext uri="{FF2B5EF4-FFF2-40B4-BE49-F238E27FC236}">
                <a16:creationId xmlns:a16="http://schemas.microsoft.com/office/drawing/2014/main" id="{8BA54EF6-C204-46BF-BE19-97D9C8F46882}"/>
              </a:ext>
            </a:extLst>
          </p:cNvPr>
          <p:cNvSpPr txBox="1"/>
          <p:nvPr/>
        </p:nvSpPr>
        <p:spPr>
          <a:xfrm>
            <a:off x="355000" y="750332"/>
            <a:ext cx="6196406" cy="2420435"/>
          </a:xfrm>
          <a:prstGeom prst="rect">
            <a:avLst/>
          </a:prstGeom>
          <a:noFill/>
          <a:ln>
            <a:noFill/>
            <a:prstDash val="dash"/>
          </a:ln>
        </p:spPr>
        <p:txBody>
          <a:bodyPr wrap="square" rtlCol="0">
            <a:noAutofit/>
          </a:bodyPr>
          <a:lstStyle/>
          <a:p>
            <a:r>
              <a:rPr lang="da-DK" sz="1200" b="1" dirty="0">
                <a:latin typeface="Arial" panose="020B0604020202020204" pitchFamily="34" charset="0"/>
                <a:cs typeface="Arial" panose="020B0604020202020204" pitchFamily="34" charset="0"/>
              </a:rPr>
              <a:t>Baggrund:</a:t>
            </a:r>
          </a:p>
          <a:p>
            <a:r>
              <a:rPr lang="da-DK" sz="900" dirty="0">
                <a:latin typeface="Arial" panose="020B0604020202020204" pitchFamily="34" charset="0"/>
                <a:cs typeface="Arial" panose="020B0604020202020204" pitchFamily="34" charset="0"/>
              </a:rPr>
              <a:t>Implement og Vive har udarbejdet national evaluering af den samlede indsats på tværs af de syv nationale projekter. Evalueringens formål var dels at skabe viden om, hvordan kommuner og regioner kan organisere sig for at skabe sammenhæng i virksomme indsatser til de svageste ældre, dels at give anbefalinger til efterfølgende national anvendelse. </a:t>
            </a:r>
            <a:endParaRPr lang="da-DK" sz="900" b="1" dirty="0">
              <a:latin typeface="Arial" panose="020B0604020202020204" pitchFamily="34" charset="0"/>
              <a:cs typeface="Arial" panose="020B0604020202020204" pitchFamily="34" charset="0"/>
            </a:endParaRPr>
          </a:p>
          <a:p>
            <a:r>
              <a:rPr lang="da-DK" sz="900" b="1" dirty="0">
                <a:solidFill>
                  <a:srgbClr val="598A8D"/>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Klik her for at se hele evalueringen</a:t>
            </a:r>
            <a:endParaRPr lang="da-DK" sz="900" b="1" dirty="0">
              <a:solidFill>
                <a:srgbClr val="598A8D"/>
              </a:solidFill>
              <a:latin typeface="Arial" panose="020B0604020202020204" pitchFamily="34" charset="0"/>
              <a:cs typeface="Arial" panose="020B0604020202020204" pitchFamily="34" charset="0"/>
            </a:endParaRPr>
          </a:p>
          <a:p>
            <a:endParaRPr lang="da-DK" sz="900" b="1" dirty="0">
              <a:latin typeface="Arial" panose="020B0604020202020204" pitchFamily="34" charset="0"/>
              <a:cs typeface="Arial" panose="020B0604020202020204" pitchFamily="34" charset="0"/>
            </a:endParaRPr>
          </a:p>
        </p:txBody>
      </p:sp>
      <p:sp>
        <p:nvSpPr>
          <p:cNvPr id="23" name="Tekstfelt 22">
            <a:extLst>
              <a:ext uri="{FF2B5EF4-FFF2-40B4-BE49-F238E27FC236}">
                <a16:creationId xmlns:a16="http://schemas.microsoft.com/office/drawing/2014/main" id="{7B81B600-B0EB-4577-BF1E-7648BF24C74B}"/>
              </a:ext>
            </a:extLst>
          </p:cNvPr>
          <p:cNvSpPr txBox="1"/>
          <p:nvPr/>
        </p:nvSpPr>
        <p:spPr>
          <a:xfrm>
            <a:off x="355002" y="4584473"/>
            <a:ext cx="6196405" cy="4481468"/>
          </a:xfrm>
          <a:prstGeom prst="rect">
            <a:avLst/>
          </a:prstGeom>
          <a:noFill/>
          <a:ln>
            <a:solidFill>
              <a:schemeClr val="tx1"/>
            </a:solidFill>
            <a:prstDash val="dash"/>
          </a:ln>
        </p:spPr>
        <p:txBody>
          <a:bodyPr wrap="square" rtlCol="0">
            <a:noAutofit/>
          </a:bodyPr>
          <a:lstStyle/>
          <a:p>
            <a:r>
              <a:rPr lang="da-DK" sz="1200" b="1" dirty="0">
                <a:latin typeface="Arial" panose="020B0604020202020204" pitchFamily="34" charset="0"/>
                <a:cs typeface="Arial" panose="020B0604020202020204" pitchFamily="34" charset="0"/>
              </a:rPr>
              <a:t>Vive – kvalitativ evaluering</a:t>
            </a:r>
          </a:p>
          <a:p>
            <a:endParaRPr lang="da-DK" sz="1000" dirty="0">
              <a:latin typeface="Arial" panose="020B0604020202020204" pitchFamily="34" charset="0"/>
              <a:cs typeface="Arial" panose="020B0604020202020204" pitchFamily="34" charset="0"/>
            </a:endParaRPr>
          </a:p>
          <a:p>
            <a:endParaRPr lang="da-DK" sz="1000" dirty="0">
              <a:latin typeface="Arial" panose="020B0604020202020204" pitchFamily="34" charset="0"/>
              <a:cs typeface="Arial" panose="020B0604020202020204" pitchFamily="34" charset="0"/>
            </a:endParaRPr>
          </a:p>
          <a:p>
            <a:endParaRPr lang="da-DK" sz="1000" dirty="0">
              <a:latin typeface="Arial" panose="020B0604020202020204" pitchFamily="34" charset="0"/>
              <a:cs typeface="Arial" panose="020B0604020202020204" pitchFamily="34" charset="0"/>
            </a:endParaRPr>
          </a:p>
          <a:p>
            <a:endParaRPr lang="da-DK" sz="1000" dirty="0">
              <a:latin typeface="Arial" panose="020B0604020202020204" pitchFamily="34" charset="0"/>
              <a:cs typeface="Arial" panose="020B0604020202020204" pitchFamily="34" charset="0"/>
            </a:endParaRPr>
          </a:p>
          <a:p>
            <a:endParaRPr lang="da-DK" sz="1000" dirty="0">
              <a:latin typeface="Arial" panose="020B0604020202020204" pitchFamily="34" charset="0"/>
              <a:cs typeface="Arial" panose="020B0604020202020204" pitchFamily="34" charset="0"/>
            </a:endParaRPr>
          </a:p>
          <a:p>
            <a:endParaRPr lang="da-DK" sz="1000" dirty="0">
              <a:latin typeface="Arial" panose="020B0604020202020204" pitchFamily="34" charset="0"/>
              <a:cs typeface="Arial" panose="020B0604020202020204" pitchFamily="34" charset="0"/>
            </a:endParaRPr>
          </a:p>
          <a:p>
            <a:endParaRPr lang="da-DK" sz="1000" dirty="0">
              <a:latin typeface="Arial" panose="020B0604020202020204" pitchFamily="34" charset="0"/>
              <a:cs typeface="Arial" panose="020B0604020202020204" pitchFamily="34" charset="0"/>
            </a:endParaRPr>
          </a:p>
          <a:p>
            <a:endParaRPr lang="da-DK" sz="1000" dirty="0">
              <a:latin typeface="Arial" panose="020B0604020202020204" pitchFamily="34" charset="0"/>
              <a:cs typeface="Arial" panose="020B0604020202020204" pitchFamily="34" charset="0"/>
            </a:endParaRPr>
          </a:p>
          <a:p>
            <a:endParaRPr lang="da-DK" sz="1000" dirty="0">
              <a:latin typeface="Arial" panose="020B0604020202020204" pitchFamily="34" charset="0"/>
              <a:cs typeface="Arial" panose="020B0604020202020204" pitchFamily="34" charset="0"/>
            </a:endParaRPr>
          </a:p>
          <a:p>
            <a:endParaRPr lang="da-DK" sz="1000" dirty="0">
              <a:latin typeface="Arial" panose="020B0604020202020204" pitchFamily="34" charset="0"/>
              <a:cs typeface="Arial" panose="020B0604020202020204" pitchFamily="34" charset="0"/>
            </a:endParaRPr>
          </a:p>
          <a:p>
            <a:endParaRPr lang="da-DK" sz="1000" dirty="0">
              <a:latin typeface="Arial" panose="020B0604020202020204" pitchFamily="34" charset="0"/>
              <a:cs typeface="Arial" panose="020B0604020202020204" pitchFamily="34" charset="0"/>
            </a:endParaRPr>
          </a:p>
          <a:p>
            <a:endParaRPr lang="da-DK" sz="1000" dirty="0">
              <a:latin typeface="Arial" panose="020B0604020202020204" pitchFamily="34" charset="0"/>
              <a:cs typeface="Arial" panose="020B0604020202020204" pitchFamily="34" charset="0"/>
            </a:endParaRPr>
          </a:p>
          <a:p>
            <a:endParaRPr lang="da-DK" sz="1000" dirty="0">
              <a:latin typeface="Arial" panose="020B0604020202020204" pitchFamily="34" charset="0"/>
              <a:cs typeface="Arial" panose="020B0604020202020204" pitchFamily="34" charset="0"/>
            </a:endParaRPr>
          </a:p>
          <a:p>
            <a:endParaRPr lang="da-DK" sz="1000" dirty="0">
              <a:latin typeface="Arial" panose="020B0604020202020204" pitchFamily="34" charset="0"/>
              <a:cs typeface="Arial" panose="020B0604020202020204" pitchFamily="34" charset="0"/>
            </a:endParaRPr>
          </a:p>
          <a:p>
            <a:endParaRPr lang="da-DK" sz="1000" dirty="0">
              <a:latin typeface="Arial" panose="020B0604020202020204" pitchFamily="34" charset="0"/>
              <a:cs typeface="Arial" panose="020B0604020202020204" pitchFamily="34" charset="0"/>
            </a:endParaRPr>
          </a:p>
          <a:p>
            <a:endParaRPr lang="da-DK" sz="800" dirty="0">
              <a:cs typeface="Arial" panose="020B0604020202020204" pitchFamily="34" charset="0"/>
            </a:endParaRPr>
          </a:p>
          <a:p>
            <a:endParaRPr lang="da-DK" sz="900" dirty="0">
              <a:latin typeface="Arial" panose="020B0604020202020204" pitchFamily="34" charset="0"/>
              <a:cs typeface="Arial" panose="020B0604020202020204" pitchFamily="34" charset="0"/>
            </a:endParaRPr>
          </a:p>
          <a:p>
            <a:r>
              <a:rPr lang="da-DK" sz="900" dirty="0">
                <a:latin typeface="Arial" panose="020B0604020202020204" pitchFamily="34" charset="0"/>
                <a:cs typeface="Arial" panose="020B0604020202020204" pitchFamily="34" charset="0"/>
              </a:rPr>
              <a:t>Randers-klyngen er ikke omfattet, da der ikke var et tilstrækkeligt antal borgere til registeranalysen.</a:t>
            </a:r>
          </a:p>
          <a:p>
            <a:endParaRPr lang="da-DK" sz="900" b="1" dirty="0">
              <a:latin typeface="Arial" panose="020B0604020202020204" pitchFamily="34" charset="0"/>
              <a:cs typeface="Arial" panose="020B0604020202020204" pitchFamily="34" charset="0"/>
            </a:endParaRPr>
          </a:p>
          <a:p>
            <a:r>
              <a:rPr lang="da-DK" sz="900" b="1" dirty="0">
                <a:latin typeface="Arial" panose="020B0604020202020204" pitchFamily="34" charset="0"/>
                <a:cs typeface="Arial" panose="020B0604020202020204" pitchFamily="34" charset="0"/>
              </a:rPr>
              <a:t>Vurdering af omkostninger </a:t>
            </a:r>
            <a:r>
              <a:rPr lang="da-DK" sz="900" dirty="0">
                <a:latin typeface="Arial" panose="020B0604020202020204" pitchFamily="34" charset="0"/>
                <a:cs typeface="Arial" panose="020B0604020202020204" pitchFamily="34" charset="0"/>
              </a:rPr>
              <a:t>(i en driftssituation inden for opfølgningsperioden på 3 måneder)</a:t>
            </a:r>
            <a:endParaRPr lang="da-DK" sz="900" b="1" u="sng" dirty="0">
              <a:latin typeface="Arial" panose="020B0604020202020204" pitchFamily="34" charset="0"/>
              <a:cs typeface="Arial" panose="020B0604020202020204" pitchFamily="34" charset="0"/>
            </a:endParaRPr>
          </a:p>
          <a:p>
            <a:r>
              <a:rPr lang="da-DK" sz="900" dirty="0">
                <a:latin typeface="Arial" panose="020B0604020202020204" pitchFamily="34" charset="0"/>
                <a:cs typeface="Arial" panose="020B0604020202020204" pitchFamily="34" charset="0"/>
              </a:rPr>
              <a:t>Delprojekterne i Vest-klyngen og Aarhus-klyngen vurderes at være omkostningsneutrale, og kan måske endda medføre besparelser. Delprojektet "Styrket visitation i Midt-klyngen" vurderes at være omkostningsneutralt. Delprojektet i Horsens-klyngen vurderes </a:t>
            </a:r>
            <a:r>
              <a:rPr lang="da-DK" sz="900" dirty="0" smtClean="0">
                <a:latin typeface="Arial" panose="020B0604020202020204" pitchFamily="34" charset="0"/>
                <a:cs typeface="Arial" panose="020B0604020202020204" pitchFamily="34" charset="0"/>
              </a:rPr>
              <a:t>umiddelbart at medføre meromkostninger, hvilket dog kan opvejes </a:t>
            </a:r>
            <a:r>
              <a:rPr lang="da-DK" sz="900" smtClean="0">
                <a:latin typeface="Arial" panose="020B0604020202020204" pitchFamily="34" charset="0"/>
                <a:cs typeface="Arial" panose="020B0604020202020204" pitchFamily="34" charset="0"/>
              </a:rPr>
              <a:t>af kvalitetsforbedringer. </a:t>
            </a:r>
            <a:r>
              <a:rPr lang="da-DK" sz="900" dirty="0">
                <a:latin typeface="Arial" panose="020B0604020202020204" pitchFamily="34" charset="0"/>
                <a:cs typeface="Arial" panose="020B0604020202020204" pitchFamily="34" charset="0"/>
              </a:rPr>
              <a:t>Hvorvidt omkostningerne står mål med effekten, kan imidlertid ikke afgøres på baggrund af den registerbaserede effektevaluering.</a:t>
            </a:r>
          </a:p>
          <a:p>
            <a:endParaRPr lang="da-DK" sz="900" dirty="0">
              <a:latin typeface="Arial" panose="020B0604020202020204" pitchFamily="34" charset="0"/>
              <a:cs typeface="Arial" panose="020B0604020202020204" pitchFamily="34" charset="0"/>
            </a:endParaRPr>
          </a:p>
          <a:p>
            <a:r>
              <a:rPr lang="da-DK" sz="900" dirty="0">
                <a:latin typeface="Arial" panose="020B0604020202020204" pitchFamily="34" charset="0"/>
                <a:cs typeface="Arial" panose="020B0604020202020204" pitchFamily="34" charset="0"/>
              </a:rPr>
              <a:t>NB: Der er en stor usikkerhed forbundet med vurderingen af omkostninger, og omkostningerne er vurderet for kommuner og regioner samlet set. Indsatserne kan have forskellige budgetmæssige konsekvenser for kommuner og region.</a:t>
            </a:r>
          </a:p>
        </p:txBody>
      </p:sp>
      <p:sp>
        <p:nvSpPr>
          <p:cNvPr id="25" name="Tekstfelt 24">
            <a:extLst>
              <a:ext uri="{FF2B5EF4-FFF2-40B4-BE49-F238E27FC236}">
                <a16:creationId xmlns:a16="http://schemas.microsoft.com/office/drawing/2014/main" id="{E23EBDD7-9F7D-4538-AA20-ABAC5E049C02}"/>
              </a:ext>
            </a:extLst>
          </p:cNvPr>
          <p:cNvSpPr txBox="1"/>
          <p:nvPr/>
        </p:nvSpPr>
        <p:spPr>
          <a:xfrm>
            <a:off x="355000" y="2082316"/>
            <a:ext cx="6196406" cy="2360303"/>
          </a:xfrm>
          <a:prstGeom prst="rect">
            <a:avLst/>
          </a:prstGeom>
          <a:solidFill>
            <a:srgbClr val="EFF7F4"/>
          </a:solidFill>
          <a:ln>
            <a:solidFill>
              <a:schemeClr val="tx1"/>
            </a:solidFill>
            <a:prstDash val="dash"/>
          </a:ln>
        </p:spPr>
        <p:txBody>
          <a:bodyPr wrap="square" rtlCol="0">
            <a:noAutofit/>
          </a:bodyPr>
          <a:lstStyle/>
          <a:p>
            <a:r>
              <a:rPr lang="da-DK" sz="1200" b="1" dirty="0">
                <a:latin typeface="Arial" panose="020B0604020202020204" pitchFamily="34" charset="0"/>
                <a:cs typeface="Arial" panose="020B0604020202020204" pitchFamily="34" charset="0"/>
              </a:rPr>
              <a:t>Implement – kvalitativ evaluering</a:t>
            </a:r>
          </a:p>
          <a:p>
            <a:r>
              <a:rPr lang="da-DK" sz="900" dirty="0">
                <a:latin typeface="Arial" panose="020B0604020202020204" pitchFamily="34" charset="0"/>
                <a:cs typeface="Arial" panose="020B0604020202020204" pitchFamily="34" charset="0"/>
              </a:rPr>
              <a:t>På tværs af de syv nationale projekter ses, at: </a:t>
            </a:r>
          </a:p>
          <a:p>
            <a:pPr marL="171450" lvl="0" indent="-171450">
              <a:buFont typeface="Arial" panose="020B0604020202020204" pitchFamily="34" charset="0"/>
              <a:buChar char="•"/>
            </a:pPr>
            <a:r>
              <a:rPr lang="da-DK" sz="900" dirty="0">
                <a:latin typeface="Arial" panose="020B0604020202020204" pitchFamily="34" charset="0"/>
                <a:cs typeface="Arial" panose="020B0604020202020204" pitchFamily="34" charset="0"/>
              </a:rPr>
              <a:t>Samarbejde og sammenbragte kompetencer skaber øget kvalitet og sammenhæng. </a:t>
            </a:r>
          </a:p>
          <a:p>
            <a:pPr marL="171450" lvl="0" indent="-171450">
              <a:buFont typeface="Arial" panose="020B0604020202020204" pitchFamily="34" charset="0"/>
              <a:buChar char="•"/>
            </a:pPr>
            <a:r>
              <a:rPr lang="da-DK" sz="900" dirty="0">
                <a:latin typeface="Arial" panose="020B0604020202020204" pitchFamily="34" charset="0"/>
                <a:cs typeface="Arial" panose="020B0604020202020204" pitchFamily="34" charset="0"/>
              </a:rPr>
              <a:t>Det giver et kvalitetsløft i det samlede forløb, når samarbejdet prioriteres og lykkes.</a:t>
            </a:r>
          </a:p>
          <a:p>
            <a:endParaRPr lang="da-DK" sz="900" b="1" dirty="0">
              <a:latin typeface="Arial" panose="020B0604020202020204" pitchFamily="34" charset="0"/>
              <a:cs typeface="Arial" panose="020B0604020202020204" pitchFamily="34" charset="0"/>
            </a:endParaRPr>
          </a:p>
          <a:p>
            <a:r>
              <a:rPr lang="da-DK" sz="900" b="1" dirty="0">
                <a:latin typeface="Arial" panose="020B0604020202020204" pitchFamily="34" charset="0"/>
                <a:cs typeface="Arial" panose="020B0604020202020204" pitchFamily="34" charset="0"/>
              </a:rPr>
              <a:t>D</a:t>
            </a:r>
            <a:r>
              <a:rPr lang="da-DK" sz="900" dirty="0">
                <a:latin typeface="Arial" panose="020B0604020202020204" pitchFamily="34" charset="0"/>
                <a:cs typeface="Arial" panose="020B0604020202020204" pitchFamily="34" charset="0"/>
              </a:rPr>
              <a:t>et er sandsynliggjort, at kommuner og regioner kan skabe sammenhæng til gavn for borgerne ved: </a:t>
            </a:r>
          </a:p>
          <a:p>
            <a:pPr marL="171450" lvl="0" indent="-171450">
              <a:buFont typeface="Arial" panose="020B0604020202020204" pitchFamily="34" charset="0"/>
              <a:buChar char="•"/>
            </a:pPr>
            <a:r>
              <a:rPr lang="da-DK" sz="900" dirty="0">
                <a:latin typeface="Arial" panose="020B0604020202020204" pitchFamily="34" charset="0"/>
                <a:cs typeface="Arial" panose="020B0604020202020204" pitchFamily="34" charset="0"/>
              </a:rPr>
              <a:t>At praksis afstemmes mellem samarbejdspartnere, og at aktiviteterne indrettes efter borgeren. Fx ved at tilrettelægge udskrivelser og synliggøre alternative tilbud til sygehusindlæggelse. Det vil sige flytte grænserne for, hvad personalet skal gøre i eget regi for, at også andre sektorers arbejde lykkes og derved øge den samlede kvalitet for borgerne. </a:t>
            </a:r>
          </a:p>
          <a:p>
            <a:pPr marL="171450" lvl="0" indent="-171450">
              <a:buFont typeface="Arial" panose="020B0604020202020204" pitchFamily="34" charset="0"/>
              <a:buChar char="•"/>
            </a:pPr>
            <a:endParaRPr lang="da-DK"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a-DK" sz="900" dirty="0">
                <a:latin typeface="Arial" panose="020B0604020202020204" pitchFamily="34" charset="0"/>
                <a:cs typeface="Arial" panose="020B0604020202020204" pitchFamily="34" charset="0"/>
              </a:rPr>
              <a:t>At etablere specialfunktioner som fx tværgående stuegang og tværsektorielle geriatriske teams. En fællesnævner er lægekompetencer tæt på kommunale sundhedsprofessionelle suppleret med aftaler om situationer, hvor der skal samarbejdes om konkrete borgere. Specialfunktioner i større antal øger dog den organisatoriske kompleksitet. Specialfunktioner kan erstattes ved at gøre sundhedsvæsenet generelt bedre rustet til at tage vare på ældre medicinske borgere (jf. generel arbejdsdeling mellem sektorerne).</a:t>
            </a:r>
          </a:p>
        </p:txBody>
      </p:sp>
      <p:pic>
        <p:nvPicPr>
          <p:cNvPr id="9" name="Grafik 8" descr="Forskning">
            <a:extLst>
              <a:ext uri="{FF2B5EF4-FFF2-40B4-BE49-F238E27FC236}">
                <a16:creationId xmlns:a16="http://schemas.microsoft.com/office/drawing/2014/main" id="{24A0B9EF-80A3-4CDF-BAC3-0BB3E2DC4E8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137882" y="369541"/>
            <a:ext cx="414000" cy="414000"/>
          </a:xfrm>
          <a:prstGeom prst="rect">
            <a:avLst/>
          </a:prstGeom>
        </p:spPr>
      </p:pic>
      <p:sp>
        <p:nvSpPr>
          <p:cNvPr id="2" name="Rektangel 1">
            <a:extLst>
              <a:ext uri="{FF2B5EF4-FFF2-40B4-BE49-F238E27FC236}">
                <a16:creationId xmlns:a16="http://schemas.microsoft.com/office/drawing/2014/main" id="{DF6C60A3-0A42-4A56-B91B-0D3F1DAF15DB}"/>
              </a:ext>
            </a:extLst>
          </p:cNvPr>
          <p:cNvSpPr/>
          <p:nvPr/>
        </p:nvSpPr>
        <p:spPr>
          <a:xfrm>
            <a:off x="355000" y="728187"/>
            <a:ext cx="6196406" cy="106941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Billede 13"/>
          <p:cNvPicPr>
            <a:picLocks noChangeAspect="1"/>
          </p:cNvPicPr>
          <p:nvPr/>
        </p:nvPicPr>
        <p:blipFill>
          <a:blip r:embed="rId5"/>
          <a:stretch>
            <a:fillRect/>
          </a:stretch>
        </p:blipFill>
        <p:spPr>
          <a:xfrm>
            <a:off x="355000" y="4843128"/>
            <a:ext cx="6196406" cy="955898"/>
          </a:xfrm>
          <a:prstGeom prst="rect">
            <a:avLst/>
          </a:prstGeom>
        </p:spPr>
      </p:pic>
      <p:pic>
        <p:nvPicPr>
          <p:cNvPr id="16" name="Billede 15"/>
          <p:cNvPicPr>
            <a:picLocks noChangeAspect="1"/>
          </p:cNvPicPr>
          <p:nvPr/>
        </p:nvPicPr>
        <p:blipFill>
          <a:blip r:embed="rId6"/>
          <a:stretch>
            <a:fillRect/>
          </a:stretch>
        </p:blipFill>
        <p:spPr>
          <a:xfrm>
            <a:off x="355000" y="5735471"/>
            <a:ext cx="6196406" cy="1506337"/>
          </a:xfrm>
          <a:prstGeom prst="rect">
            <a:avLst/>
          </a:prstGeom>
        </p:spPr>
      </p:pic>
    </p:spTree>
    <p:extLst>
      <p:ext uri="{BB962C8B-B14F-4D97-AF65-F5344CB8AC3E}">
        <p14:creationId xmlns:p14="http://schemas.microsoft.com/office/powerpoint/2010/main" val="19078990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Opsamling på satspuljeprojektet – Det rette tilbud til borgerne fra første kontakt&amp;quot;&quot;/&gt;&lt;property id=&quot;20307&quot; value=&quot;257&quot;/&gt;&lt;/object&gt;&lt;object type=&quot;3&quot; unique_id=&quot;10004&quot;&gt;&lt;property id=&quot;20148&quot; value=&quot;5&quot;/&gt;&lt;property id=&quot;20300&quot; value=&quot;Slide 2 - &amp;quot;Baggrund: I 2016 bevilligede Sundhedsstyrelsen 15,6 mio. kr. til Region Midtjylland og kommunerne med det formål, a&quot;/&gt;&lt;property id=&quot;20307&quot; value=&quot;258&quot;/&gt;&lt;/object&gt;&lt;object type=&quot;3&quot; unique_id=&quot;10005&quot;&gt;&lt;property id=&quot;20148&quot; value=&quot;5&quot;/&gt;&lt;property id=&quot;20300&quot; value=&quot;Slide 3 - &amp;quot;Spor 1 – Tættere samarbejde om visitation&amp;quot;&quot;/&gt;&lt;property id=&quot;20307&quot; value=&quot;317&quot;/&gt;&lt;/object&gt;&lt;object type=&quot;3&quot; unique_id=&quot;10006&quot;&gt;&lt;property id=&quot;20148&quot; value=&quot;5&quot;/&gt;&lt;property id=&quot;20300&quot; value=&quot;Slide 4 - &amp;quot;Spor 2 – Hurtig opfølgning efter udskrivelse&amp;quot;&quot;/&gt;&lt;property id=&quot;20307&quot; value=&quot;315&quot;/&gt;&lt;/object&gt;&lt;object type=&quot;3&quot; unique_id=&quot;10007&quot;&gt;&lt;property id=&quot;20148&quot; value=&quot;5&quot;/&gt;&lt;property id=&quot;20300&quot; value=&quot;Slide 5&quot;/&gt;&lt;property id=&quot;20307&quot; value=&quot;316&quot;/&gt;&lt;/object&gt;&lt;object type=&quot;3&quot; unique_id=&quot;10008&quot;&gt;&lt;property id=&quot;20148&quot; value=&quot;5&quot;/&gt;&lt;property id=&quot;20300&quot; value=&quot;Slide 6&quot;/&gt;&lt;property id=&quot;20307&quot; value=&quot;318&quot;/&gt;&lt;/object&gt;&lt;/object&gt;&lt;object type=&quot;8&quot; unique_id=&quot;10016&quot;&gt;&lt;/object&gt;&lt;/object&gt;&lt;/database&gt;"/>
  <p:tag name="MMPROD_NEXTUNIQUEID" val="10009"/>
  <p:tag name="SECTOMILLISECCONVERTED" val="1"/>
</p:tagLst>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rådnet">
  <a:themeElements>
    <a:clrScheme name="Trådnet">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Trådnet">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rådnet">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4.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TotalTime>
  <Words>2094</Words>
  <Application>Microsoft Office PowerPoint</Application>
  <PresentationFormat>A4-papir (210 x 297 mm)</PresentationFormat>
  <Paragraphs>209</Paragraphs>
  <Slides>7</Slides>
  <Notes>0</Notes>
  <HiddenSlides>0</HiddenSlides>
  <MMClips>0</MMClips>
  <ScaleCrop>false</ScaleCrop>
  <HeadingPairs>
    <vt:vector size="6" baseType="variant">
      <vt:variant>
        <vt:lpstr>Benyttede skrifttyper</vt:lpstr>
      </vt:variant>
      <vt:variant>
        <vt:i4>4</vt:i4>
      </vt:variant>
      <vt:variant>
        <vt:lpstr>Tema</vt:lpstr>
      </vt:variant>
      <vt:variant>
        <vt:i4>4</vt:i4>
      </vt:variant>
      <vt:variant>
        <vt:lpstr>Slidetitler</vt:lpstr>
      </vt:variant>
      <vt:variant>
        <vt:i4>7</vt:i4>
      </vt:variant>
    </vt:vector>
  </HeadingPairs>
  <TitlesOfParts>
    <vt:vector size="15" baseType="lpstr">
      <vt:lpstr>Arial</vt:lpstr>
      <vt:lpstr>Calibri</vt:lpstr>
      <vt:lpstr>Calibri Light</vt:lpstr>
      <vt:lpstr>Century Gothic</vt:lpstr>
      <vt:lpstr>Office-tema</vt:lpstr>
      <vt:lpstr>Brugerdefineret design</vt:lpstr>
      <vt:lpstr>Trådnet</vt:lpstr>
      <vt:lpstr>1_Office-tema</vt:lpstr>
      <vt:lpstr>Opsamling på satspuljeprojektet – Det rette tilbud til borgerne fra første kontakt</vt:lpstr>
      <vt:lpstr>Baggrund: I 2016 bevilligede Sundhedsstyrelsen 15,6 mio. kr. til Region Midtjylland og kommunerne med det formål, at afprøve nye måder at samarbejde på tværs af sektorerne. Midlerne blev bevilliget som led i den nationale handlingsplan for den ældre medicinske patient, konkret via satspuljen for de svageste ældre ,2016-19. Midlerne er givet på baggrund af en fælles ansøgning om et projekt på tværs af klyngerne. Klik her for at se projektbeskrivelse   klik her for at komme til projektets hjemmeside  </vt:lpstr>
      <vt:lpstr>Spor 1 – Tættere samarbejde om visitation</vt:lpstr>
      <vt:lpstr>Spor 2 – Tidlig opfølgning efter udskrivelse</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Jacob Møller Jørgensen</dc:creator>
  <cp:lastModifiedBy>Mette Byrgiel Bach</cp:lastModifiedBy>
  <cp:revision>20</cp:revision>
  <dcterms:created xsi:type="dcterms:W3CDTF">2020-05-11T08:53:53Z</dcterms:created>
  <dcterms:modified xsi:type="dcterms:W3CDTF">2021-02-22T15:39:49Z</dcterms:modified>
</cp:coreProperties>
</file>