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84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ktangel 6"/>
          <p:cNvSpPr/>
          <p:nvPr userDrawn="1"/>
        </p:nvSpPr>
        <p:spPr>
          <a:xfrm>
            <a:off x="-15280" y="1"/>
            <a:ext cx="9159280" cy="6995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8F2E03E5-A03E-4844-949A-5232BDF475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308" y="112558"/>
            <a:ext cx="1217784" cy="47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24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05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62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729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487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818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387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780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645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130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279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1131591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995687"/>
            <a:ext cx="8229600" cy="2598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5CEC6-7315-4BB8-A868-FB728B7A0E6D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7ADB9-6B5D-4CD3-898B-7A96704F12AF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9144000" cy="6275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68C2D699-DD2B-8A45-CB2A-9F325743709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308" y="51470"/>
            <a:ext cx="1217784" cy="47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76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73559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sundhedsaftalen">
      <a:dk1>
        <a:sysClr val="windowText" lastClr="000000"/>
      </a:dk1>
      <a:lt1>
        <a:sysClr val="window" lastClr="FFFFFF"/>
      </a:lt1>
      <a:dk2>
        <a:srgbClr val="00372E"/>
      </a:dk2>
      <a:lt2>
        <a:srgbClr val="D8D8D8"/>
      </a:lt2>
      <a:accent1>
        <a:srgbClr val="82C6B1"/>
      </a:accent1>
      <a:accent2>
        <a:srgbClr val="009872"/>
      </a:accent2>
      <a:accent3>
        <a:srgbClr val="002C23"/>
      </a:accent3>
      <a:accent4>
        <a:srgbClr val="7F7F7F"/>
      </a:accent4>
      <a:accent5>
        <a:srgbClr val="F79646"/>
      </a:accent5>
      <a:accent6>
        <a:srgbClr val="006450"/>
      </a:accent6>
      <a:hlink>
        <a:srgbClr val="3CA082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Skærmshow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Sine Claudell</dc:creator>
  <cp:lastModifiedBy>Lene Dam Larsen</cp:lastModifiedBy>
  <cp:revision>6</cp:revision>
  <dcterms:created xsi:type="dcterms:W3CDTF">2019-04-09T09:11:28Z</dcterms:created>
  <dcterms:modified xsi:type="dcterms:W3CDTF">2023-12-14T12:55:49Z</dcterms:modified>
</cp:coreProperties>
</file>