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9" r:id="rId1"/>
  </p:sldMasterIdLst>
  <p:notesMasterIdLst>
    <p:notesMasterId r:id="rId17"/>
  </p:notesMasterIdLst>
  <p:sldIdLst>
    <p:sldId id="288" r:id="rId2"/>
    <p:sldId id="296" r:id="rId3"/>
    <p:sldId id="304" r:id="rId4"/>
    <p:sldId id="291" r:id="rId5"/>
    <p:sldId id="290" r:id="rId6"/>
    <p:sldId id="293" r:id="rId7"/>
    <p:sldId id="294" r:id="rId8"/>
    <p:sldId id="295" r:id="rId9"/>
    <p:sldId id="297" r:id="rId10"/>
    <p:sldId id="298" r:id="rId11"/>
    <p:sldId id="299" r:id="rId12"/>
    <p:sldId id="300" r:id="rId13"/>
    <p:sldId id="302" r:id="rId14"/>
    <p:sldId id="301" r:id="rId15"/>
    <p:sldId id="303" r:id="rId16"/>
  </p:sldIdLst>
  <p:sldSz cx="9144000" cy="6858000" type="screen4x3"/>
  <p:notesSz cx="6946900" cy="100838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018"/>
    <a:srgbClr val="7A905A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6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124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DC026-0503-4D30-945A-362B67AFC53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EAA9DAB-7DE0-4518-A9E8-E72E5DA3566C}">
      <dgm:prSet phldrT="[Tekst]"/>
      <dgm:spPr>
        <a:solidFill>
          <a:srgbClr val="FF0000">
            <a:alpha val="97000"/>
          </a:srgbClr>
        </a:solidFill>
      </dgm:spPr>
      <dgm:t>
        <a:bodyPr/>
        <a:lstStyle/>
        <a:p>
          <a:r>
            <a:rPr lang="da-DK" dirty="0" smtClean="0"/>
            <a:t>Screening på hospital</a:t>
          </a:r>
          <a:endParaRPr lang="da-DK" dirty="0"/>
        </a:p>
      </dgm:t>
    </dgm:pt>
    <dgm:pt modelId="{7CF7EA4D-8C2C-4B6C-B8F6-FA0197ADC138}" type="parTrans" cxnId="{B69B34CA-CFA6-403A-9FEB-7D5631CDECCC}">
      <dgm:prSet/>
      <dgm:spPr/>
      <dgm:t>
        <a:bodyPr/>
        <a:lstStyle/>
        <a:p>
          <a:endParaRPr lang="da-DK"/>
        </a:p>
      </dgm:t>
    </dgm:pt>
    <dgm:pt modelId="{38203C97-965A-4867-840A-2960968FB8C3}" type="sibTrans" cxnId="{B69B34CA-CFA6-403A-9FEB-7D5631CDECCC}">
      <dgm:prSet/>
      <dgm:spPr/>
      <dgm:t>
        <a:bodyPr/>
        <a:lstStyle/>
        <a:p>
          <a:endParaRPr lang="da-DK"/>
        </a:p>
      </dgm:t>
    </dgm:pt>
    <dgm:pt modelId="{A31F493F-6767-41A6-9F55-92ACED4C3013}">
      <dgm:prSet phldrT="[Tekst]"/>
      <dgm:spPr>
        <a:solidFill>
          <a:srgbClr val="00B050"/>
        </a:solidFill>
      </dgm:spPr>
      <dgm:t>
        <a:bodyPr/>
        <a:lstStyle/>
        <a:p>
          <a:r>
            <a:rPr lang="da-DK" dirty="0" smtClean="0"/>
            <a:t>Organisering af besøg</a:t>
          </a:r>
          <a:endParaRPr lang="da-DK" dirty="0"/>
        </a:p>
      </dgm:t>
    </dgm:pt>
    <dgm:pt modelId="{7F0D3369-AF11-4739-A294-0091C5FBA966}" type="parTrans" cxnId="{2401C0EE-F6E6-4254-B498-2595FC3DD9AD}">
      <dgm:prSet/>
      <dgm:spPr/>
      <dgm:t>
        <a:bodyPr/>
        <a:lstStyle/>
        <a:p>
          <a:endParaRPr lang="da-DK"/>
        </a:p>
      </dgm:t>
    </dgm:pt>
    <dgm:pt modelId="{54A1B31B-B5A8-459F-9E66-7C65F31AD46C}" type="sibTrans" cxnId="{2401C0EE-F6E6-4254-B498-2595FC3DD9AD}">
      <dgm:prSet/>
      <dgm:spPr/>
      <dgm:t>
        <a:bodyPr/>
        <a:lstStyle/>
        <a:p>
          <a:endParaRPr lang="da-DK"/>
        </a:p>
      </dgm:t>
    </dgm:pt>
    <dgm:pt modelId="{C62F4252-2524-4755-83B5-1EE354C82397}">
      <dgm:prSet phldrT="[Tekst]"/>
      <dgm:spPr>
        <a:solidFill>
          <a:srgbClr val="00B0F0"/>
        </a:solidFill>
      </dgm:spPr>
      <dgm:t>
        <a:bodyPr/>
        <a:lstStyle/>
        <a:p>
          <a:r>
            <a:rPr lang="da-DK" dirty="0" smtClean="0"/>
            <a:t>Udførelse af besøg</a:t>
          </a:r>
          <a:endParaRPr lang="da-DK" dirty="0"/>
        </a:p>
      </dgm:t>
    </dgm:pt>
    <dgm:pt modelId="{34A46776-0916-4639-8099-CC90999F9EEF}" type="parTrans" cxnId="{8B0E89BC-7B8D-454B-9AEE-5BF36CC7059A}">
      <dgm:prSet/>
      <dgm:spPr/>
      <dgm:t>
        <a:bodyPr/>
        <a:lstStyle/>
        <a:p>
          <a:endParaRPr lang="da-DK"/>
        </a:p>
      </dgm:t>
    </dgm:pt>
    <dgm:pt modelId="{0C6CB764-736F-48DA-A988-B74867232BDA}" type="sibTrans" cxnId="{8B0E89BC-7B8D-454B-9AEE-5BF36CC7059A}">
      <dgm:prSet/>
      <dgm:spPr/>
      <dgm:t>
        <a:bodyPr/>
        <a:lstStyle/>
        <a:p>
          <a:endParaRPr lang="da-DK"/>
        </a:p>
      </dgm:t>
    </dgm:pt>
    <dgm:pt modelId="{71C55352-DBB0-413B-9538-474E38112A34}" type="pres">
      <dgm:prSet presAssocID="{5A5DC026-0503-4D30-945A-362B67AFC532}" presName="CompostProcess" presStyleCnt="0">
        <dgm:presLayoutVars>
          <dgm:dir/>
          <dgm:resizeHandles val="exact"/>
        </dgm:presLayoutVars>
      </dgm:prSet>
      <dgm:spPr/>
    </dgm:pt>
    <dgm:pt modelId="{8816EA15-FD88-4FBC-BC66-9FF1E763B20B}" type="pres">
      <dgm:prSet presAssocID="{5A5DC026-0503-4D30-945A-362B67AFC532}" presName="arrow" presStyleLbl="bgShp" presStyleIdx="0" presStyleCnt="1"/>
      <dgm:spPr/>
    </dgm:pt>
    <dgm:pt modelId="{D42C4E86-382B-48C8-89E2-E53CE79F3650}" type="pres">
      <dgm:prSet presAssocID="{5A5DC026-0503-4D30-945A-362B67AFC532}" presName="linearProcess" presStyleCnt="0"/>
      <dgm:spPr/>
    </dgm:pt>
    <dgm:pt modelId="{A2F6E93B-6D52-40D5-8DF0-2584EB527F70}" type="pres">
      <dgm:prSet presAssocID="{3EAA9DAB-7DE0-4518-A9E8-E72E5DA3566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151083D-33B0-4D01-99B6-8A3291B8A981}" type="pres">
      <dgm:prSet presAssocID="{38203C97-965A-4867-840A-2960968FB8C3}" presName="sibTrans" presStyleCnt="0"/>
      <dgm:spPr/>
    </dgm:pt>
    <dgm:pt modelId="{CAB5F2BE-2EF8-49AB-9D14-857B27DAB25B}" type="pres">
      <dgm:prSet presAssocID="{A31F493F-6767-41A6-9F55-92ACED4C301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AFC90B9-C666-4FF9-9AE2-FB0B6EC6880E}" type="pres">
      <dgm:prSet presAssocID="{54A1B31B-B5A8-459F-9E66-7C65F31AD46C}" presName="sibTrans" presStyleCnt="0"/>
      <dgm:spPr/>
    </dgm:pt>
    <dgm:pt modelId="{A438F53A-F479-47A7-AEE6-D031C3CA75BC}" type="pres">
      <dgm:prSet presAssocID="{C62F4252-2524-4755-83B5-1EE354C8239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2401C0EE-F6E6-4254-B498-2595FC3DD9AD}" srcId="{5A5DC026-0503-4D30-945A-362B67AFC532}" destId="{A31F493F-6767-41A6-9F55-92ACED4C3013}" srcOrd="1" destOrd="0" parTransId="{7F0D3369-AF11-4739-A294-0091C5FBA966}" sibTransId="{54A1B31B-B5A8-459F-9E66-7C65F31AD46C}"/>
    <dgm:cxn modelId="{B09341C3-83DB-463A-970A-0FFAC0110D9E}" type="presOf" srcId="{C62F4252-2524-4755-83B5-1EE354C82397}" destId="{A438F53A-F479-47A7-AEE6-D031C3CA75BC}" srcOrd="0" destOrd="0" presId="urn:microsoft.com/office/officeart/2005/8/layout/hProcess9"/>
    <dgm:cxn modelId="{9D62BA80-E03C-4552-B3CC-2E3C3DCA43CD}" type="presOf" srcId="{5A5DC026-0503-4D30-945A-362B67AFC532}" destId="{71C55352-DBB0-413B-9538-474E38112A34}" srcOrd="0" destOrd="0" presId="urn:microsoft.com/office/officeart/2005/8/layout/hProcess9"/>
    <dgm:cxn modelId="{8B0E89BC-7B8D-454B-9AEE-5BF36CC7059A}" srcId="{5A5DC026-0503-4D30-945A-362B67AFC532}" destId="{C62F4252-2524-4755-83B5-1EE354C82397}" srcOrd="2" destOrd="0" parTransId="{34A46776-0916-4639-8099-CC90999F9EEF}" sibTransId="{0C6CB764-736F-48DA-A988-B74867232BDA}"/>
    <dgm:cxn modelId="{2ECD1B30-02E7-4BDA-96A5-5E7DB00BEA09}" type="presOf" srcId="{A31F493F-6767-41A6-9F55-92ACED4C3013}" destId="{CAB5F2BE-2EF8-49AB-9D14-857B27DAB25B}" srcOrd="0" destOrd="0" presId="urn:microsoft.com/office/officeart/2005/8/layout/hProcess9"/>
    <dgm:cxn modelId="{B69B34CA-CFA6-403A-9FEB-7D5631CDECCC}" srcId="{5A5DC026-0503-4D30-945A-362B67AFC532}" destId="{3EAA9DAB-7DE0-4518-A9E8-E72E5DA3566C}" srcOrd="0" destOrd="0" parTransId="{7CF7EA4D-8C2C-4B6C-B8F6-FA0197ADC138}" sibTransId="{38203C97-965A-4867-840A-2960968FB8C3}"/>
    <dgm:cxn modelId="{3CE2A638-FEDD-4957-9B33-0345309EC4D0}" type="presOf" srcId="{3EAA9DAB-7DE0-4518-A9E8-E72E5DA3566C}" destId="{A2F6E93B-6D52-40D5-8DF0-2584EB527F70}" srcOrd="0" destOrd="0" presId="urn:microsoft.com/office/officeart/2005/8/layout/hProcess9"/>
    <dgm:cxn modelId="{7B3B327C-21D5-4785-9F66-4FB84A9436F1}" type="presParOf" srcId="{71C55352-DBB0-413B-9538-474E38112A34}" destId="{8816EA15-FD88-4FBC-BC66-9FF1E763B20B}" srcOrd="0" destOrd="0" presId="urn:microsoft.com/office/officeart/2005/8/layout/hProcess9"/>
    <dgm:cxn modelId="{A3471F09-4AA8-46EC-B86E-3E6944765D0D}" type="presParOf" srcId="{71C55352-DBB0-413B-9538-474E38112A34}" destId="{D42C4E86-382B-48C8-89E2-E53CE79F3650}" srcOrd="1" destOrd="0" presId="urn:microsoft.com/office/officeart/2005/8/layout/hProcess9"/>
    <dgm:cxn modelId="{62A6F9D6-56EA-43F6-8BFC-54DF8E4C5833}" type="presParOf" srcId="{D42C4E86-382B-48C8-89E2-E53CE79F3650}" destId="{A2F6E93B-6D52-40D5-8DF0-2584EB527F70}" srcOrd="0" destOrd="0" presId="urn:microsoft.com/office/officeart/2005/8/layout/hProcess9"/>
    <dgm:cxn modelId="{324DACF2-3FCF-4E6A-8A48-045ED3B44316}" type="presParOf" srcId="{D42C4E86-382B-48C8-89E2-E53CE79F3650}" destId="{2151083D-33B0-4D01-99B6-8A3291B8A981}" srcOrd="1" destOrd="0" presId="urn:microsoft.com/office/officeart/2005/8/layout/hProcess9"/>
    <dgm:cxn modelId="{1716F495-3E92-44E8-B5D4-BB1435A87561}" type="presParOf" srcId="{D42C4E86-382B-48C8-89E2-E53CE79F3650}" destId="{CAB5F2BE-2EF8-49AB-9D14-857B27DAB25B}" srcOrd="2" destOrd="0" presId="urn:microsoft.com/office/officeart/2005/8/layout/hProcess9"/>
    <dgm:cxn modelId="{1CB47B39-823E-41BC-8485-930FE035891E}" type="presParOf" srcId="{D42C4E86-382B-48C8-89E2-E53CE79F3650}" destId="{5AFC90B9-C666-4FF9-9AE2-FB0B6EC6880E}" srcOrd="3" destOrd="0" presId="urn:microsoft.com/office/officeart/2005/8/layout/hProcess9"/>
    <dgm:cxn modelId="{E4882AA0-8B56-4332-B25F-9608C9A17467}" type="presParOf" srcId="{D42C4E86-382B-48C8-89E2-E53CE79F3650}" destId="{A438F53A-F479-47A7-AEE6-D031C3CA75B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16EA15-FD88-4FBC-BC66-9FF1E763B20B}">
      <dsp:nvSpPr>
        <dsp:cNvPr id="0" name=""/>
        <dsp:cNvSpPr/>
      </dsp:nvSpPr>
      <dsp:spPr>
        <a:xfrm>
          <a:off x="539829" y="0"/>
          <a:ext cx="6118066" cy="40100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6E93B-6D52-40D5-8DF0-2584EB527F70}">
      <dsp:nvSpPr>
        <dsp:cNvPr id="0" name=""/>
        <dsp:cNvSpPr/>
      </dsp:nvSpPr>
      <dsp:spPr>
        <a:xfrm>
          <a:off x="1523" y="1203007"/>
          <a:ext cx="2306262" cy="1604010"/>
        </a:xfrm>
        <a:prstGeom prst="roundRect">
          <a:avLst/>
        </a:prstGeom>
        <a:solidFill>
          <a:srgbClr val="FF0000">
            <a:alpha val="9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Screening på hospital</a:t>
          </a:r>
          <a:endParaRPr lang="da-DK" sz="2400" kern="1200" dirty="0"/>
        </a:p>
      </dsp:txBody>
      <dsp:txXfrm>
        <a:off x="1523" y="1203007"/>
        <a:ext cx="2306262" cy="1604010"/>
      </dsp:txXfrm>
    </dsp:sp>
    <dsp:sp modelId="{CAB5F2BE-2EF8-49AB-9D14-857B27DAB25B}">
      <dsp:nvSpPr>
        <dsp:cNvPr id="0" name=""/>
        <dsp:cNvSpPr/>
      </dsp:nvSpPr>
      <dsp:spPr>
        <a:xfrm>
          <a:off x="2445731" y="1203007"/>
          <a:ext cx="2306262" cy="160401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Organisering af besøg</a:t>
          </a:r>
          <a:endParaRPr lang="da-DK" sz="2400" kern="1200" dirty="0"/>
        </a:p>
      </dsp:txBody>
      <dsp:txXfrm>
        <a:off x="2445731" y="1203007"/>
        <a:ext cx="2306262" cy="1604010"/>
      </dsp:txXfrm>
    </dsp:sp>
    <dsp:sp modelId="{A438F53A-F479-47A7-AEE6-D031C3CA75BC}">
      <dsp:nvSpPr>
        <dsp:cNvPr id="0" name=""/>
        <dsp:cNvSpPr/>
      </dsp:nvSpPr>
      <dsp:spPr>
        <a:xfrm>
          <a:off x="4889938" y="1203007"/>
          <a:ext cx="2306262" cy="160401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Udførelse af besøg</a:t>
          </a:r>
          <a:endParaRPr lang="da-DK" sz="2400" kern="1200" dirty="0"/>
        </a:p>
      </dsp:txBody>
      <dsp:txXfrm>
        <a:off x="4889938" y="1203007"/>
        <a:ext cx="2306262" cy="1604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07" tIns="48654" rIns="97307" bIns="48654" numCol="1" anchor="t" anchorCtr="0" compatLnSpc="1">
            <a:prstTxWarp prst="textNoShape">
              <a:avLst/>
            </a:prstTxWarp>
          </a:bodyPr>
          <a:lstStyle>
            <a:lvl1pPr defTabSz="973138">
              <a:defRPr sz="1300">
                <a:latin typeface="Times" pitchFamily="18" charset="0"/>
              </a:defRPr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07" tIns="48654" rIns="97307" bIns="4865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>
                <a:latin typeface="Times" pitchFamily="18" charset="0"/>
              </a:defRPr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789488"/>
            <a:ext cx="5095875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07" tIns="48654" rIns="97307" bIns="48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9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07" tIns="48654" rIns="97307" bIns="48654" numCol="1" anchor="b" anchorCtr="0" compatLnSpc="1">
            <a:prstTxWarp prst="textNoShape">
              <a:avLst/>
            </a:prstTxWarp>
          </a:bodyPr>
          <a:lstStyle>
            <a:lvl1pPr defTabSz="973138">
              <a:defRPr sz="1300">
                <a:latin typeface="Times" pitchFamily="18" charset="0"/>
              </a:defRPr>
            </a:lvl1pPr>
          </a:lstStyle>
          <a:p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9578975"/>
            <a:ext cx="3009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07" tIns="48654" rIns="97307" bIns="4865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>
                <a:latin typeface="Times" pitchFamily="18" charset="0"/>
              </a:defRPr>
            </a:lvl1pPr>
          </a:lstStyle>
          <a:p>
            <a:fld id="{26F5C852-DD28-494D-A590-B0CFBB7ACA38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23" name="Group 111"/>
          <p:cNvGrpSpPr>
            <a:grpSpLocks/>
          </p:cNvGrpSpPr>
          <p:nvPr/>
        </p:nvGrpSpPr>
        <p:grpSpPr bwMode="auto">
          <a:xfrm>
            <a:off x="-9636125" y="-122238"/>
            <a:ext cx="22888575" cy="9263063"/>
            <a:chOff x="-6070" y="-77"/>
            <a:chExt cx="14418" cy="5835"/>
          </a:xfrm>
        </p:grpSpPr>
        <p:sp>
          <p:nvSpPr>
            <p:cNvPr id="38919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81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a-DK"/>
                <a:t> </a:t>
              </a:r>
            </a:p>
          </p:txBody>
        </p:sp>
        <p:sp>
          <p:nvSpPr>
            <p:cNvPr id="38998" name="Freeform 86"/>
            <p:cNvSpPr>
              <a:spLocks noChangeAspect="1" noEditPoints="1"/>
            </p:cNvSpPr>
            <p:nvPr userDrawn="1"/>
          </p:nvSpPr>
          <p:spPr bwMode="auto">
            <a:xfrm>
              <a:off x="988" y="112"/>
              <a:ext cx="7360" cy="5646"/>
            </a:xfrm>
            <a:custGeom>
              <a:avLst/>
              <a:gdLst/>
              <a:ahLst/>
              <a:cxnLst>
                <a:cxn ang="0">
                  <a:pos x="2887" y="2114"/>
                </a:cxn>
                <a:cxn ang="0">
                  <a:pos x="2627" y="2044"/>
                </a:cxn>
                <a:cxn ang="0">
                  <a:pos x="2562" y="1865"/>
                </a:cxn>
                <a:cxn ang="0">
                  <a:pos x="2553" y="1490"/>
                </a:cxn>
                <a:cxn ang="0">
                  <a:pos x="2554" y="1043"/>
                </a:cxn>
                <a:cxn ang="0">
                  <a:pos x="2679" y="893"/>
                </a:cxn>
                <a:cxn ang="0">
                  <a:pos x="2856" y="842"/>
                </a:cxn>
                <a:cxn ang="0">
                  <a:pos x="2914" y="783"/>
                </a:cxn>
                <a:cxn ang="0">
                  <a:pos x="2900" y="649"/>
                </a:cxn>
                <a:cxn ang="0">
                  <a:pos x="2704" y="619"/>
                </a:cxn>
                <a:cxn ang="0">
                  <a:pos x="2522" y="582"/>
                </a:cxn>
                <a:cxn ang="0">
                  <a:pos x="2478" y="357"/>
                </a:cxn>
                <a:cxn ang="0">
                  <a:pos x="2417" y="220"/>
                </a:cxn>
                <a:cxn ang="0">
                  <a:pos x="2166" y="171"/>
                </a:cxn>
                <a:cxn ang="0">
                  <a:pos x="2079" y="205"/>
                </a:cxn>
                <a:cxn ang="0">
                  <a:pos x="2073" y="342"/>
                </a:cxn>
                <a:cxn ang="0">
                  <a:pos x="2070" y="766"/>
                </a:cxn>
                <a:cxn ang="0">
                  <a:pos x="2066" y="1317"/>
                </a:cxn>
                <a:cxn ang="0">
                  <a:pos x="2063" y="1752"/>
                </a:cxn>
                <a:cxn ang="0">
                  <a:pos x="2082" y="2087"/>
                </a:cxn>
                <a:cxn ang="0">
                  <a:pos x="2243" y="2298"/>
                </a:cxn>
                <a:cxn ang="0">
                  <a:pos x="2609" y="2345"/>
                </a:cxn>
                <a:cxn ang="0">
                  <a:pos x="2956" y="2331"/>
                </a:cxn>
                <a:cxn ang="0">
                  <a:pos x="3053" y="2261"/>
                </a:cxn>
                <a:cxn ang="0">
                  <a:pos x="3015" y="2140"/>
                </a:cxn>
                <a:cxn ang="0">
                  <a:pos x="1094" y="2024"/>
                </a:cxn>
                <a:cxn ang="0">
                  <a:pos x="996" y="2033"/>
                </a:cxn>
                <a:cxn ang="0">
                  <a:pos x="763" y="2024"/>
                </a:cxn>
                <a:cxn ang="0">
                  <a:pos x="573" y="1909"/>
                </a:cxn>
                <a:cxn ang="0">
                  <a:pos x="486" y="1564"/>
                </a:cxn>
                <a:cxn ang="0">
                  <a:pos x="520" y="1124"/>
                </a:cxn>
                <a:cxn ang="0">
                  <a:pos x="665" y="942"/>
                </a:cxn>
                <a:cxn ang="0">
                  <a:pos x="886" y="911"/>
                </a:cxn>
                <a:cxn ang="0">
                  <a:pos x="1063" y="920"/>
                </a:cxn>
                <a:cxn ang="0">
                  <a:pos x="1139" y="981"/>
                </a:cxn>
                <a:cxn ang="0">
                  <a:pos x="1144" y="1595"/>
                </a:cxn>
                <a:cxn ang="0">
                  <a:pos x="1837" y="2087"/>
                </a:cxn>
                <a:cxn ang="0">
                  <a:pos x="1672" y="2021"/>
                </a:cxn>
                <a:cxn ang="0">
                  <a:pos x="1640" y="1815"/>
                </a:cxn>
                <a:cxn ang="0">
                  <a:pos x="1638" y="1335"/>
                </a:cxn>
                <a:cxn ang="0">
                  <a:pos x="1636" y="734"/>
                </a:cxn>
                <a:cxn ang="0">
                  <a:pos x="1632" y="270"/>
                </a:cxn>
                <a:cxn ang="0">
                  <a:pos x="1621" y="104"/>
                </a:cxn>
                <a:cxn ang="0">
                  <a:pos x="1498" y="41"/>
                </a:cxn>
                <a:cxn ang="0">
                  <a:pos x="1222" y="0"/>
                </a:cxn>
                <a:cxn ang="0">
                  <a:pos x="1153" y="47"/>
                </a:cxn>
                <a:cxn ang="0">
                  <a:pos x="1148" y="229"/>
                </a:cxn>
                <a:cxn ang="0">
                  <a:pos x="1142" y="519"/>
                </a:cxn>
                <a:cxn ang="0">
                  <a:pos x="1092" y="591"/>
                </a:cxn>
                <a:cxn ang="0">
                  <a:pos x="634" y="584"/>
                </a:cxn>
                <a:cxn ang="0">
                  <a:pos x="370" y="651"/>
                </a:cxn>
                <a:cxn ang="0">
                  <a:pos x="141" y="862"/>
                </a:cxn>
                <a:cxn ang="0">
                  <a:pos x="9" y="1293"/>
                </a:cxn>
                <a:cxn ang="0">
                  <a:pos x="38" y="1853"/>
                </a:cxn>
                <a:cxn ang="0">
                  <a:pos x="200" y="2168"/>
                </a:cxn>
                <a:cxn ang="0">
                  <a:pos x="425" y="2304"/>
                </a:cxn>
                <a:cxn ang="0">
                  <a:pos x="634" y="2336"/>
                </a:cxn>
                <a:cxn ang="0">
                  <a:pos x="889" y="2347"/>
                </a:cxn>
                <a:cxn ang="0">
                  <a:pos x="1419" y="2349"/>
                </a:cxn>
                <a:cxn ang="0">
                  <a:pos x="1911" y="2333"/>
                </a:cxn>
                <a:cxn ang="0">
                  <a:pos x="1941" y="2233"/>
                </a:cxn>
                <a:cxn ang="0">
                  <a:pos x="1941" y="2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8997" name="Freeform 85"/>
            <p:cNvSpPr>
              <a:spLocks noChangeAspect="1"/>
            </p:cNvSpPr>
            <p:nvPr userDrawn="1"/>
          </p:nvSpPr>
          <p:spPr bwMode="auto">
            <a:xfrm>
              <a:off x="3935" y="-77"/>
              <a:ext cx="2098" cy="4516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296" y="0"/>
                </a:cxn>
                <a:cxn ang="0">
                  <a:pos x="222" y="2"/>
                </a:cxn>
                <a:cxn ang="0">
                  <a:pos x="153" y="6"/>
                </a:cxn>
                <a:cxn ang="0">
                  <a:pos x="92" y="8"/>
                </a:cxn>
                <a:cxn ang="0">
                  <a:pos x="39" y="13"/>
                </a:cxn>
                <a:cxn ang="0">
                  <a:pos x="23" y="19"/>
                </a:cxn>
                <a:cxn ang="0">
                  <a:pos x="12" y="28"/>
                </a:cxn>
                <a:cxn ang="0">
                  <a:pos x="9" y="40"/>
                </a:cxn>
                <a:cxn ang="0">
                  <a:pos x="5" y="56"/>
                </a:cxn>
                <a:cxn ang="0">
                  <a:pos x="5" y="71"/>
                </a:cxn>
                <a:cxn ang="0">
                  <a:pos x="3" y="92"/>
                </a:cxn>
                <a:cxn ang="0">
                  <a:pos x="1" y="118"/>
                </a:cxn>
                <a:cxn ang="0">
                  <a:pos x="1" y="143"/>
                </a:cxn>
                <a:cxn ang="0">
                  <a:pos x="0" y="165"/>
                </a:cxn>
                <a:cxn ang="0">
                  <a:pos x="0" y="179"/>
                </a:cxn>
                <a:cxn ang="0">
                  <a:pos x="1" y="192"/>
                </a:cxn>
                <a:cxn ang="0">
                  <a:pos x="9" y="204"/>
                </a:cxn>
                <a:cxn ang="0">
                  <a:pos x="19" y="213"/>
                </a:cxn>
                <a:cxn ang="0">
                  <a:pos x="32" y="219"/>
                </a:cxn>
                <a:cxn ang="0">
                  <a:pos x="41" y="221"/>
                </a:cxn>
                <a:cxn ang="0">
                  <a:pos x="56" y="224"/>
                </a:cxn>
                <a:cxn ang="0">
                  <a:pos x="77" y="231"/>
                </a:cxn>
                <a:cxn ang="0">
                  <a:pos x="101" y="239"/>
                </a:cxn>
                <a:cxn ang="0">
                  <a:pos x="130" y="249"/>
                </a:cxn>
                <a:cxn ang="0">
                  <a:pos x="159" y="262"/>
                </a:cxn>
                <a:cxn ang="0">
                  <a:pos x="188" y="277"/>
                </a:cxn>
                <a:cxn ang="0">
                  <a:pos x="217" y="295"/>
                </a:cxn>
                <a:cxn ang="0">
                  <a:pos x="244" y="316"/>
                </a:cxn>
                <a:cxn ang="0">
                  <a:pos x="267" y="340"/>
                </a:cxn>
                <a:cxn ang="0">
                  <a:pos x="285" y="367"/>
                </a:cxn>
                <a:cxn ang="0">
                  <a:pos x="296" y="397"/>
                </a:cxn>
                <a:cxn ang="0">
                  <a:pos x="300" y="432"/>
                </a:cxn>
                <a:cxn ang="0">
                  <a:pos x="300" y="1689"/>
                </a:cxn>
                <a:cxn ang="0">
                  <a:pos x="303" y="1704"/>
                </a:cxn>
                <a:cxn ang="0">
                  <a:pos x="311" y="1716"/>
                </a:cxn>
                <a:cxn ang="0">
                  <a:pos x="323" y="1725"/>
                </a:cxn>
                <a:cxn ang="0">
                  <a:pos x="341" y="1731"/>
                </a:cxn>
                <a:cxn ang="0">
                  <a:pos x="444" y="1734"/>
                </a:cxn>
                <a:cxn ang="0">
                  <a:pos x="549" y="1736"/>
                </a:cxn>
                <a:cxn ang="0">
                  <a:pos x="658" y="1734"/>
                </a:cxn>
                <a:cxn ang="0">
                  <a:pos x="764" y="1731"/>
                </a:cxn>
                <a:cxn ang="0">
                  <a:pos x="782" y="1725"/>
                </a:cxn>
                <a:cxn ang="0">
                  <a:pos x="795" y="1716"/>
                </a:cxn>
                <a:cxn ang="0">
                  <a:pos x="801" y="1704"/>
                </a:cxn>
                <a:cxn ang="0">
                  <a:pos x="802" y="1689"/>
                </a:cxn>
                <a:cxn ang="0">
                  <a:pos x="802" y="56"/>
                </a:cxn>
                <a:cxn ang="0">
                  <a:pos x="801" y="42"/>
                </a:cxn>
                <a:cxn ang="0">
                  <a:pos x="793" y="29"/>
                </a:cxn>
                <a:cxn ang="0">
                  <a:pos x="781" y="20"/>
                </a:cxn>
                <a:cxn ang="0">
                  <a:pos x="759" y="15"/>
                </a:cxn>
                <a:cxn ang="0">
                  <a:pos x="696" y="9"/>
                </a:cxn>
                <a:cxn ang="0">
                  <a:pos x="622" y="6"/>
                </a:cxn>
                <a:cxn ang="0">
                  <a:pos x="542" y="2"/>
                </a:cxn>
                <a:cxn ang="0">
                  <a:pos x="459" y="0"/>
                </a:cxn>
                <a:cxn ang="0">
                  <a:pos x="374" y="0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8996" name="Freeform 84"/>
            <p:cNvSpPr>
              <a:spLocks noChangeAspect="1"/>
            </p:cNvSpPr>
            <p:nvPr userDrawn="1"/>
          </p:nvSpPr>
          <p:spPr bwMode="auto">
            <a:xfrm>
              <a:off x="-6070" y="143"/>
              <a:ext cx="8018" cy="5096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20" y="3"/>
                </a:cxn>
                <a:cxn ang="0">
                  <a:pos x="278" y="9"/>
                </a:cxn>
                <a:cxn ang="0">
                  <a:pos x="86" y="18"/>
                </a:cxn>
                <a:cxn ang="0">
                  <a:pos x="14" y="38"/>
                </a:cxn>
                <a:cxn ang="0">
                  <a:pos x="5" y="79"/>
                </a:cxn>
                <a:cxn ang="0">
                  <a:pos x="0" y="153"/>
                </a:cxn>
                <a:cxn ang="0">
                  <a:pos x="1" y="204"/>
                </a:cxn>
                <a:cxn ang="0">
                  <a:pos x="32" y="231"/>
                </a:cxn>
                <a:cxn ang="0">
                  <a:pos x="76" y="240"/>
                </a:cxn>
                <a:cxn ang="0">
                  <a:pos x="157" y="268"/>
                </a:cxn>
                <a:cxn ang="0">
                  <a:pos x="244" y="321"/>
                </a:cxn>
                <a:cxn ang="0">
                  <a:pos x="296" y="402"/>
                </a:cxn>
                <a:cxn ang="0">
                  <a:pos x="302" y="1719"/>
                </a:cxn>
                <a:cxn ang="0">
                  <a:pos x="323" y="1746"/>
                </a:cxn>
                <a:cxn ang="0">
                  <a:pos x="475" y="1753"/>
                </a:cxn>
                <a:cxn ang="0">
                  <a:pos x="679" y="1752"/>
                </a:cxn>
                <a:cxn ang="0">
                  <a:pos x="764" y="1739"/>
                </a:cxn>
                <a:cxn ang="0">
                  <a:pos x="777" y="1707"/>
                </a:cxn>
                <a:cxn ang="0">
                  <a:pos x="790" y="375"/>
                </a:cxn>
                <a:cxn ang="0">
                  <a:pos x="835" y="364"/>
                </a:cxn>
                <a:cxn ang="0">
                  <a:pos x="943" y="362"/>
                </a:cxn>
                <a:cxn ang="0">
                  <a:pos x="1131" y="370"/>
                </a:cxn>
                <a:cxn ang="0">
                  <a:pos x="1216" y="404"/>
                </a:cxn>
                <a:cxn ang="0">
                  <a:pos x="1260" y="487"/>
                </a:cxn>
                <a:cxn ang="0">
                  <a:pos x="1269" y="1708"/>
                </a:cxn>
                <a:cxn ang="0">
                  <a:pos x="1280" y="1739"/>
                </a:cxn>
                <a:cxn ang="0">
                  <a:pos x="1410" y="1753"/>
                </a:cxn>
                <a:cxn ang="0">
                  <a:pos x="1710" y="1750"/>
                </a:cxn>
                <a:cxn ang="0">
                  <a:pos x="1746" y="1730"/>
                </a:cxn>
                <a:cxn ang="0">
                  <a:pos x="1750" y="404"/>
                </a:cxn>
                <a:cxn ang="0">
                  <a:pos x="1777" y="370"/>
                </a:cxn>
                <a:cxn ang="0">
                  <a:pos x="1837" y="362"/>
                </a:cxn>
                <a:cxn ang="0">
                  <a:pos x="1963" y="362"/>
                </a:cxn>
                <a:cxn ang="0">
                  <a:pos x="2106" y="373"/>
                </a:cxn>
                <a:cxn ang="0">
                  <a:pos x="2193" y="411"/>
                </a:cxn>
                <a:cxn ang="0">
                  <a:pos x="2241" y="496"/>
                </a:cxn>
                <a:cxn ang="0">
                  <a:pos x="2251" y="1474"/>
                </a:cxn>
                <a:cxn ang="0">
                  <a:pos x="2258" y="1602"/>
                </a:cxn>
                <a:cxn ang="0">
                  <a:pos x="2292" y="1690"/>
                </a:cxn>
                <a:cxn ang="0">
                  <a:pos x="2375" y="1739"/>
                </a:cxn>
                <a:cxn ang="0">
                  <a:pos x="2536" y="1753"/>
                </a:cxn>
                <a:cxn ang="0">
                  <a:pos x="2672" y="1752"/>
                </a:cxn>
                <a:cxn ang="0">
                  <a:pos x="2728" y="1746"/>
                </a:cxn>
                <a:cxn ang="0">
                  <a:pos x="2750" y="1710"/>
                </a:cxn>
                <a:cxn ang="0">
                  <a:pos x="2751" y="1642"/>
                </a:cxn>
                <a:cxn ang="0">
                  <a:pos x="2751" y="1486"/>
                </a:cxn>
                <a:cxn ang="0">
                  <a:pos x="2751" y="1272"/>
                </a:cxn>
                <a:cxn ang="0">
                  <a:pos x="2751" y="1030"/>
                </a:cxn>
                <a:cxn ang="0">
                  <a:pos x="2750" y="792"/>
                </a:cxn>
                <a:cxn ang="0">
                  <a:pos x="2750" y="534"/>
                </a:cxn>
                <a:cxn ang="0">
                  <a:pos x="2731" y="324"/>
                </a:cxn>
                <a:cxn ang="0">
                  <a:pos x="2681" y="184"/>
                </a:cxn>
                <a:cxn ang="0">
                  <a:pos x="2578" y="95"/>
                </a:cxn>
                <a:cxn ang="0">
                  <a:pos x="2402" y="47"/>
                </a:cxn>
                <a:cxn ang="0">
                  <a:pos x="2137" y="21"/>
                </a:cxn>
                <a:cxn ang="0">
                  <a:pos x="1770" y="7"/>
                </a:cxn>
                <a:cxn ang="0">
                  <a:pos x="1347" y="0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38973" name="Group 61"/>
          <p:cNvGrpSpPr>
            <a:grpSpLocks noChangeAspect="1"/>
          </p:cNvGrpSpPr>
          <p:nvPr/>
        </p:nvGrpSpPr>
        <p:grpSpPr bwMode="auto">
          <a:xfrm>
            <a:off x="4652963" y="1077913"/>
            <a:ext cx="3640137" cy="1770062"/>
            <a:chOff x="2425" y="7208"/>
            <a:chExt cx="7069" cy="3441"/>
          </a:xfrm>
        </p:grpSpPr>
        <p:sp>
          <p:nvSpPr>
            <p:cNvPr id="38974" name="Freeform 6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20" y="3"/>
                </a:cxn>
                <a:cxn ang="0">
                  <a:pos x="278" y="9"/>
                </a:cxn>
                <a:cxn ang="0">
                  <a:pos x="86" y="18"/>
                </a:cxn>
                <a:cxn ang="0">
                  <a:pos x="14" y="38"/>
                </a:cxn>
                <a:cxn ang="0">
                  <a:pos x="5" y="79"/>
                </a:cxn>
                <a:cxn ang="0">
                  <a:pos x="0" y="153"/>
                </a:cxn>
                <a:cxn ang="0">
                  <a:pos x="1" y="204"/>
                </a:cxn>
                <a:cxn ang="0">
                  <a:pos x="32" y="231"/>
                </a:cxn>
                <a:cxn ang="0">
                  <a:pos x="76" y="240"/>
                </a:cxn>
                <a:cxn ang="0">
                  <a:pos x="157" y="268"/>
                </a:cxn>
                <a:cxn ang="0">
                  <a:pos x="244" y="321"/>
                </a:cxn>
                <a:cxn ang="0">
                  <a:pos x="296" y="402"/>
                </a:cxn>
                <a:cxn ang="0">
                  <a:pos x="302" y="1719"/>
                </a:cxn>
                <a:cxn ang="0">
                  <a:pos x="323" y="1746"/>
                </a:cxn>
                <a:cxn ang="0">
                  <a:pos x="475" y="1753"/>
                </a:cxn>
                <a:cxn ang="0">
                  <a:pos x="679" y="1752"/>
                </a:cxn>
                <a:cxn ang="0">
                  <a:pos x="764" y="1739"/>
                </a:cxn>
                <a:cxn ang="0">
                  <a:pos x="777" y="1707"/>
                </a:cxn>
                <a:cxn ang="0">
                  <a:pos x="790" y="375"/>
                </a:cxn>
                <a:cxn ang="0">
                  <a:pos x="835" y="364"/>
                </a:cxn>
                <a:cxn ang="0">
                  <a:pos x="943" y="362"/>
                </a:cxn>
                <a:cxn ang="0">
                  <a:pos x="1131" y="370"/>
                </a:cxn>
                <a:cxn ang="0">
                  <a:pos x="1216" y="404"/>
                </a:cxn>
                <a:cxn ang="0">
                  <a:pos x="1260" y="487"/>
                </a:cxn>
                <a:cxn ang="0">
                  <a:pos x="1269" y="1708"/>
                </a:cxn>
                <a:cxn ang="0">
                  <a:pos x="1280" y="1739"/>
                </a:cxn>
                <a:cxn ang="0">
                  <a:pos x="1410" y="1753"/>
                </a:cxn>
                <a:cxn ang="0">
                  <a:pos x="1710" y="1750"/>
                </a:cxn>
                <a:cxn ang="0">
                  <a:pos x="1746" y="1730"/>
                </a:cxn>
                <a:cxn ang="0">
                  <a:pos x="1750" y="404"/>
                </a:cxn>
                <a:cxn ang="0">
                  <a:pos x="1777" y="370"/>
                </a:cxn>
                <a:cxn ang="0">
                  <a:pos x="1837" y="362"/>
                </a:cxn>
                <a:cxn ang="0">
                  <a:pos x="1963" y="362"/>
                </a:cxn>
                <a:cxn ang="0">
                  <a:pos x="2106" y="373"/>
                </a:cxn>
                <a:cxn ang="0">
                  <a:pos x="2193" y="411"/>
                </a:cxn>
                <a:cxn ang="0">
                  <a:pos x="2241" y="496"/>
                </a:cxn>
                <a:cxn ang="0">
                  <a:pos x="2251" y="1474"/>
                </a:cxn>
                <a:cxn ang="0">
                  <a:pos x="2258" y="1602"/>
                </a:cxn>
                <a:cxn ang="0">
                  <a:pos x="2292" y="1690"/>
                </a:cxn>
                <a:cxn ang="0">
                  <a:pos x="2375" y="1739"/>
                </a:cxn>
                <a:cxn ang="0">
                  <a:pos x="2536" y="1753"/>
                </a:cxn>
                <a:cxn ang="0">
                  <a:pos x="2672" y="1752"/>
                </a:cxn>
                <a:cxn ang="0">
                  <a:pos x="2728" y="1746"/>
                </a:cxn>
                <a:cxn ang="0">
                  <a:pos x="2750" y="1710"/>
                </a:cxn>
                <a:cxn ang="0">
                  <a:pos x="2751" y="1642"/>
                </a:cxn>
                <a:cxn ang="0">
                  <a:pos x="2751" y="1486"/>
                </a:cxn>
                <a:cxn ang="0">
                  <a:pos x="2751" y="1272"/>
                </a:cxn>
                <a:cxn ang="0">
                  <a:pos x="2751" y="1030"/>
                </a:cxn>
                <a:cxn ang="0">
                  <a:pos x="2750" y="792"/>
                </a:cxn>
                <a:cxn ang="0">
                  <a:pos x="2750" y="534"/>
                </a:cxn>
                <a:cxn ang="0">
                  <a:pos x="2731" y="324"/>
                </a:cxn>
                <a:cxn ang="0">
                  <a:pos x="2681" y="184"/>
                </a:cxn>
                <a:cxn ang="0">
                  <a:pos x="2578" y="95"/>
                </a:cxn>
                <a:cxn ang="0">
                  <a:pos x="2402" y="47"/>
                </a:cxn>
                <a:cxn ang="0">
                  <a:pos x="2137" y="21"/>
                </a:cxn>
                <a:cxn ang="0">
                  <a:pos x="1770" y="7"/>
                </a:cxn>
                <a:cxn ang="0">
                  <a:pos x="1347" y="0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75" name="Freeform 6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296" y="0"/>
                </a:cxn>
                <a:cxn ang="0">
                  <a:pos x="222" y="2"/>
                </a:cxn>
                <a:cxn ang="0">
                  <a:pos x="153" y="6"/>
                </a:cxn>
                <a:cxn ang="0">
                  <a:pos x="92" y="8"/>
                </a:cxn>
                <a:cxn ang="0">
                  <a:pos x="39" y="13"/>
                </a:cxn>
                <a:cxn ang="0">
                  <a:pos x="23" y="19"/>
                </a:cxn>
                <a:cxn ang="0">
                  <a:pos x="12" y="28"/>
                </a:cxn>
                <a:cxn ang="0">
                  <a:pos x="9" y="40"/>
                </a:cxn>
                <a:cxn ang="0">
                  <a:pos x="5" y="56"/>
                </a:cxn>
                <a:cxn ang="0">
                  <a:pos x="5" y="71"/>
                </a:cxn>
                <a:cxn ang="0">
                  <a:pos x="3" y="92"/>
                </a:cxn>
                <a:cxn ang="0">
                  <a:pos x="1" y="118"/>
                </a:cxn>
                <a:cxn ang="0">
                  <a:pos x="1" y="143"/>
                </a:cxn>
                <a:cxn ang="0">
                  <a:pos x="0" y="165"/>
                </a:cxn>
                <a:cxn ang="0">
                  <a:pos x="0" y="179"/>
                </a:cxn>
                <a:cxn ang="0">
                  <a:pos x="1" y="192"/>
                </a:cxn>
                <a:cxn ang="0">
                  <a:pos x="9" y="204"/>
                </a:cxn>
                <a:cxn ang="0">
                  <a:pos x="19" y="213"/>
                </a:cxn>
                <a:cxn ang="0">
                  <a:pos x="32" y="219"/>
                </a:cxn>
                <a:cxn ang="0">
                  <a:pos x="41" y="221"/>
                </a:cxn>
                <a:cxn ang="0">
                  <a:pos x="56" y="224"/>
                </a:cxn>
                <a:cxn ang="0">
                  <a:pos x="77" y="231"/>
                </a:cxn>
                <a:cxn ang="0">
                  <a:pos x="101" y="239"/>
                </a:cxn>
                <a:cxn ang="0">
                  <a:pos x="130" y="249"/>
                </a:cxn>
                <a:cxn ang="0">
                  <a:pos x="159" y="262"/>
                </a:cxn>
                <a:cxn ang="0">
                  <a:pos x="188" y="277"/>
                </a:cxn>
                <a:cxn ang="0">
                  <a:pos x="217" y="295"/>
                </a:cxn>
                <a:cxn ang="0">
                  <a:pos x="244" y="316"/>
                </a:cxn>
                <a:cxn ang="0">
                  <a:pos x="267" y="340"/>
                </a:cxn>
                <a:cxn ang="0">
                  <a:pos x="285" y="367"/>
                </a:cxn>
                <a:cxn ang="0">
                  <a:pos x="296" y="397"/>
                </a:cxn>
                <a:cxn ang="0">
                  <a:pos x="300" y="432"/>
                </a:cxn>
                <a:cxn ang="0">
                  <a:pos x="300" y="1689"/>
                </a:cxn>
                <a:cxn ang="0">
                  <a:pos x="303" y="1704"/>
                </a:cxn>
                <a:cxn ang="0">
                  <a:pos x="311" y="1716"/>
                </a:cxn>
                <a:cxn ang="0">
                  <a:pos x="323" y="1725"/>
                </a:cxn>
                <a:cxn ang="0">
                  <a:pos x="341" y="1731"/>
                </a:cxn>
                <a:cxn ang="0">
                  <a:pos x="444" y="1734"/>
                </a:cxn>
                <a:cxn ang="0">
                  <a:pos x="549" y="1736"/>
                </a:cxn>
                <a:cxn ang="0">
                  <a:pos x="658" y="1734"/>
                </a:cxn>
                <a:cxn ang="0">
                  <a:pos x="764" y="1731"/>
                </a:cxn>
                <a:cxn ang="0">
                  <a:pos x="782" y="1725"/>
                </a:cxn>
                <a:cxn ang="0">
                  <a:pos x="795" y="1716"/>
                </a:cxn>
                <a:cxn ang="0">
                  <a:pos x="801" y="1704"/>
                </a:cxn>
                <a:cxn ang="0">
                  <a:pos x="802" y="1689"/>
                </a:cxn>
                <a:cxn ang="0">
                  <a:pos x="802" y="56"/>
                </a:cxn>
                <a:cxn ang="0">
                  <a:pos x="801" y="42"/>
                </a:cxn>
                <a:cxn ang="0">
                  <a:pos x="793" y="29"/>
                </a:cxn>
                <a:cxn ang="0">
                  <a:pos x="781" y="20"/>
                </a:cxn>
                <a:cxn ang="0">
                  <a:pos x="759" y="15"/>
                </a:cxn>
                <a:cxn ang="0">
                  <a:pos x="696" y="9"/>
                </a:cxn>
                <a:cxn ang="0">
                  <a:pos x="622" y="6"/>
                </a:cxn>
                <a:cxn ang="0">
                  <a:pos x="542" y="2"/>
                </a:cxn>
                <a:cxn ang="0">
                  <a:pos x="459" y="0"/>
                </a:cxn>
                <a:cxn ang="0">
                  <a:pos x="374" y="0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76" name="Freeform 6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/>
              <a:ahLst/>
              <a:cxnLst>
                <a:cxn ang="0">
                  <a:pos x="2887" y="2114"/>
                </a:cxn>
                <a:cxn ang="0">
                  <a:pos x="2627" y="2044"/>
                </a:cxn>
                <a:cxn ang="0">
                  <a:pos x="2562" y="1865"/>
                </a:cxn>
                <a:cxn ang="0">
                  <a:pos x="2553" y="1490"/>
                </a:cxn>
                <a:cxn ang="0">
                  <a:pos x="2554" y="1043"/>
                </a:cxn>
                <a:cxn ang="0">
                  <a:pos x="2679" y="893"/>
                </a:cxn>
                <a:cxn ang="0">
                  <a:pos x="2856" y="842"/>
                </a:cxn>
                <a:cxn ang="0">
                  <a:pos x="2914" y="783"/>
                </a:cxn>
                <a:cxn ang="0">
                  <a:pos x="2900" y="649"/>
                </a:cxn>
                <a:cxn ang="0">
                  <a:pos x="2704" y="619"/>
                </a:cxn>
                <a:cxn ang="0">
                  <a:pos x="2522" y="582"/>
                </a:cxn>
                <a:cxn ang="0">
                  <a:pos x="2478" y="357"/>
                </a:cxn>
                <a:cxn ang="0">
                  <a:pos x="2417" y="220"/>
                </a:cxn>
                <a:cxn ang="0">
                  <a:pos x="2166" y="171"/>
                </a:cxn>
                <a:cxn ang="0">
                  <a:pos x="2079" y="205"/>
                </a:cxn>
                <a:cxn ang="0">
                  <a:pos x="2073" y="342"/>
                </a:cxn>
                <a:cxn ang="0">
                  <a:pos x="2070" y="766"/>
                </a:cxn>
                <a:cxn ang="0">
                  <a:pos x="2066" y="1317"/>
                </a:cxn>
                <a:cxn ang="0">
                  <a:pos x="2063" y="1752"/>
                </a:cxn>
                <a:cxn ang="0">
                  <a:pos x="2082" y="2087"/>
                </a:cxn>
                <a:cxn ang="0">
                  <a:pos x="2243" y="2298"/>
                </a:cxn>
                <a:cxn ang="0">
                  <a:pos x="2609" y="2345"/>
                </a:cxn>
                <a:cxn ang="0">
                  <a:pos x="2956" y="2331"/>
                </a:cxn>
                <a:cxn ang="0">
                  <a:pos x="3053" y="2261"/>
                </a:cxn>
                <a:cxn ang="0">
                  <a:pos x="3015" y="2140"/>
                </a:cxn>
                <a:cxn ang="0">
                  <a:pos x="1094" y="2024"/>
                </a:cxn>
                <a:cxn ang="0">
                  <a:pos x="996" y="2033"/>
                </a:cxn>
                <a:cxn ang="0">
                  <a:pos x="763" y="2024"/>
                </a:cxn>
                <a:cxn ang="0">
                  <a:pos x="573" y="1909"/>
                </a:cxn>
                <a:cxn ang="0">
                  <a:pos x="486" y="1564"/>
                </a:cxn>
                <a:cxn ang="0">
                  <a:pos x="520" y="1124"/>
                </a:cxn>
                <a:cxn ang="0">
                  <a:pos x="665" y="942"/>
                </a:cxn>
                <a:cxn ang="0">
                  <a:pos x="886" y="911"/>
                </a:cxn>
                <a:cxn ang="0">
                  <a:pos x="1063" y="920"/>
                </a:cxn>
                <a:cxn ang="0">
                  <a:pos x="1139" y="981"/>
                </a:cxn>
                <a:cxn ang="0">
                  <a:pos x="1144" y="1595"/>
                </a:cxn>
                <a:cxn ang="0">
                  <a:pos x="1837" y="2087"/>
                </a:cxn>
                <a:cxn ang="0">
                  <a:pos x="1672" y="2021"/>
                </a:cxn>
                <a:cxn ang="0">
                  <a:pos x="1640" y="1815"/>
                </a:cxn>
                <a:cxn ang="0">
                  <a:pos x="1638" y="1335"/>
                </a:cxn>
                <a:cxn ang="0">
                  <a:pos x="1636" y="734"/>
                </a:cxn>
                <a:cxn ang="0">
                  <a:pos x="1632" y="270"/>
                </a:cxn>
                <a:cxn ang="0">
                  <a:pos x="1621" y="104"/>
                </a:cxn>
                <a:cxn ang="0">
                  <a:pos x="1498" y="41"/>
                </a:cxn>
                <a:cxn ang="0">
                  <a:pos x="1222" y="0"/>
                </a:cxn>
                <a:cxn ang="0">
                  <a:pos x="1153" y="47"/>
                </a:cxn>
                <a:cxn ang="0">
                  <a:pos x="1148" y="229"/>
                </a:cxn>
                <a:cxn ang="0">
                  <a:pos x="1142" y="519"/>
                </a:cxn>
                <a:cxn ang="0">
                  <a:pos x="1092" y="591"/>
                </a:cxn>
                <a:cxn ang="0">
                  <a:pos x="634" y="584"/>
                </a:cxn>
                <a:cxn ang="0">
                  <a:pos x="370" y="651"/>
                </a:cxn>
                <a:cxn ang="0">
                  <a:pos x="141" y="862"/>
                </a:cxn>
                <a:cxn ang="0">
                  <a:pos x="9" y="1293"/>
                </a:cxn>
                <a:cxn ang="0">
                  <a:pos x="38" y="1853"/>
                </a:cxn>
                <a:cxn ang="0">
                  <a:pos x="200" y="2168"/>
                </a:cxn>
                <a:cxn ang="0">
                  <a:pos x="425" y="2304"/>
                </a:cxn>
                <a:cxn ang="0">
                  <a:pos x="634" y="2336"/>
                </a:cxn>
                <a:cxn ang="0">
                  <a:pos x="889" y="2347"/>
                </a:cxn>
                <a:cxn ang="0">
                  <a:pos x="1419" y="2349"/>
                </a:cxn>
                <a:cxn ang="0">
                  <a:pos x="1911" y="2333"/>
                </a:cxn>
                <a:cxn ang="0">
                  <a:pos x="1941" y="2233"/>
                </a:cxn>
                <a:cxn ang="0">
                  <a:pos x="1941" y="2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77" name="Freeform 6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/>
              <a:ahLst/>
              <a:cxnLst>
                <a:cxn ang="0">
                  <a:pos x="202" y="59"/>
                </a:cxn>
                <a:cxn ang="0">
                  <a:pos x="157" y="61"/>
                </a:cxn>
                <a:cxn ang="0">
                  <a:pos x="121" y="67"/>
                </a:cxn>
                <a:cxn ang="0">
                  <a:pos x="92" y="74"/>
                </a:cxn>
                <a:cxn ang="0">
                  <a:pos x="68" y="83"/>
                </a:cxn>
                <a:cxn ang="0">
                  <a:pos x="68" y="444"/>
                </a:cxn>
                <a:cxn ang="0">
                  <a:pos x="0" y="444"/>
                </a:cxn>
                <a:cxn ang="0">
                  <a:pos x="0" y="5"/>
                </a:cxn>
                <a:cxn ang="0">
                  <a:pos x="63" y="5"/>
                </a:cxn>
                <a:cxn ang="0">
                  <a:pos x="66" y="43"/>
                </a:cxn>
                <a:cxn ang="0">
                  <a:pos x="94" y="25"/>
                </a:cxn>
                <a:cxn ang="0">
                  <a:pos x="126" y="12"/>
                </a:cxn>
                <a:cxn ang="0">
                  <a:pos x="160" y="3"/>
                </a:cxn>
                <a:cxn ang="0">
                  <a:pos x="193" y="0"/>
                </a:cxn>
                <a:cxn ang="0">
                  <a:pos x="211" y="0"/>
                </a:cxn>
                <a:cxn ang="0">
                  <a:pos x="235" y="0"/>
                </a:cxn>
                <a:cxn ang="0">
                  <a:pos x="258" y="3"/>
                </a:cxn>
                <a:cxn ang="0">
                  <a:pos x="258" y="59"/>
                </a:cxn>
                <a:cxn ang="0">
                  <a:pos x="202" y="59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78" name="Freeform 6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/>
              <a:ahLst/>
              <a:cxnLst>
                <a:cxn ang="0">
                  <a:pos x="308" y="240"/>
                </a:cxn>
                <a:cxn ang="0">
                  <a:pos x="67" y="240"/>
                </a:cxn>
                <a:cxn ang="0">
                  <a:pos x="67" y="320"/>
                </a:cxn>
                <a:cxn ang="0">
                  <a:pos x="69" y="345"/>
                </a:cxn>
                <a:cxn ang="0">
                  <a:pos x="75" y="365"/>
                </a:cxn>
                <a:cxn ang="0">
                  <a:pos x="85" y="381"/>
                </a:cxn>
                <a:cxn ang="0">
                  <a:pos x="102" y="392"/>
                </a:cxn>
                <a:cxn ang="0">
                  <a:pos x="125" y="399"/>
                </a:cxn>
                <a:cxn ang="0">
                  <a:pos x="154" y="401"/>
                </a:cxn>
                <a:cxn ang="0">
                  <a:pos x="355" y="401"/>
                </a:cxn>
                <a:cxn ang="0">
                  <a:pos x="355" y="433"/>
                </a:cxn>
                <a:cxn ang="0">
                  <a:pos x="339" y="444"/>
                </a:cxn>
                <a:cxn ang="0">
                  <a:pos x="317" y="451"/>
                </a:cxn>
                <a:cxn ang="0">
                  <a:pos x="293" y="457"/>
                </a:cxn>
                <a:cxn ang="0">
                  <a:pos x="266" y="459"/>
                </a:cxn>
                <a:cxn ang="0">
                  <a:pos x="152" y="459"/>
                </a:cxn>
                <a:cxn ang="0">
                  <a:pos x="123" y="457"/>
                </a:cxn>
                <a:cxn ang="0">
                  <a:pos x="94" y="451"/>
                </a:cxn>
                <a:cxn ang="0">
                  <a:pos x="69" y="441"/>
                </a:cxn>
                <a:cxn ang="0">
                  <a:pos x="46" y="426"/>
                </a:cxn>
                <a:cxn ang="0">
                  <a:pos x="28" y="408"/>
                </a:cxn>
                <a:cxn ang="0">
                  <a:pos x="13" y="383"/>
                </a:cxn>
                <a:cxn ang="0">
                  <a:pos x="2" y="352"/>
                </a:cxn>
                <a:cxn ang="0">
                  <a:pos x="0" y="316"/>
                </a:cxn>
                <a:cxn ang="0">
                  <a:pos x="0" y="152"/>
                </a:cxn>
                <a:cxn ang="0">
                  <a:pos x="2" y="114"/>
                </a:cxn>
                <a:cxn ang="0">
                  <a:pos x="10" y="83"/>
                </a:cxn>
                <a:cxn ang="0">
                  <a:pos x="22" y="58"/>
                </a:cxn>
                <a:cxn ang="0">
                  <a:pos x="38" y="38"/>
                </a:cxn>
                <a:cxn ang="0">
                  <a:pos x="60" y="24"/>
                </a:cxn>
                <a:cxn ang="0">
                  <a:pos x="84" y="13"/>
                </a:cxn>
                <a:cxn ang="0">
                  <a:pos x="109" y="6"/>
                </a:cxn>
                <a:cxn ang="0">
                  <a:pos x="138" y="2"/>
                </a:cxn>
                <a:cxn ang="0">
                  <a:pos x="169" y="0"/>
                </a:cxn>
                <a:cxn ang="0">
                  <a:pos x="208" y="0"/>
                </a:cxn>
                <a:cxn ang="0">
                  <a:pos x="236" y="0"/>
                </a:cxn>
                <a:cxn ang="0">
                  <a:pos x="263" y="4"/>
                </a:cxn>
                <a:cxn ang="0">
                  <a:pos x="288" y="11"/>
                </a:cxn>
                <a:cxn ang="0">
                  <a:pos x="310" y="22"/>
                </a:cxn>
                <a:cxn ang="0">
                  <a:pos x="330" y="35"/>
                </a:cxn>
                <a:cxn ang="0">
                  <a:pos x="346" y="54"/>
                </a:cxn>
                <a:cxn ang="0">
                  <a:pos x="357" y="78"/>
                </a:cxn>
                <a:cxn ang="0">
                  <a:pos x="366" y="107"/>
                </a:cxn>
                <a:cxn ang="0">
                  <a:pos x="367" y="143"/>
                </a:cxn>
                <a:cxn ang="0">
                  <a:pos x="367" y="231"/>
                </a:cxn>
                <a:cxn ang="0">
                  <a:pos x="308" y="240"/>
                </a:cxn>
                <a:cxn ang="0">
                  <a:pos x="302" y="128"/>
                </a:cxn>
                <a:cxn ang="0">
                  <a:pos x="299" y="103"/>
                </a:cxn>
                <a:cxn ang="0">
                  <a:pos x="292" y="83"/>
                </a:cxn>
                <a:cxn ang="0">
                  <a:pos x="279" y="71"/>
                </a:cxn>
                <a:cxn ang="0">
                  <a:pos x="263" y="62"/>
                </a:cxn>
                <a:cxn ang="0">
                  <a:pos x="241" y="56"/>
                </a:cxn>
                <a:cxn ang="0">
                  <a:pos x="216" y="56"/>
                </a:cxn>
                <a:cxn ang="0">
                  <a:pos x="154" y="56"/>
                </a:cxn>
                <a:cxn ang="0">
                  <a:pos x="125" y="58"/>
                </a:cxn>
                <a:cxn ang="0">
                  <a:pos x="104" y="65"/>
                </a:cxn>
                <a:cxn ang="0">
                  <a:pos x="87" y="76"/>
                </a:cxn>
                <a:cxn ang="0">
                  <a:pos x="76" y="92"/>
                </a:cxn>
                <a:cxn ang="0">
                  <a:pos x="69" y="114"/>
                </a:cxn>
                <a:cxn ang="0">
                  <a:pos x="67" y="137"/>
                </a:cxn>
                <a:cxn ang="0">
                  <a:pos x="67" y="190"/>
                </a:cxn>
                <a:cxn ang="0">
                  <a:pos x="302" y="190"/>
                </a:cxn>
                <a:cxn ang="0">
                  <a:pos x="302" y="128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79" name="Freeform 6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/>
              <a:ahLst/>
              <a:cxnLst>
                <a:cxn ang="0">
                  <a:pos x="111" y="634"/>
                </a:cxn>
                <a:cxn ang="0">
                  <a:pos x="71" y="632"/>
                </a:cxn>
                <a:cxn ang="0">
                  <a:pos x="29" y="623"/>
                </a:cxn>
                <a:cxn ang="0">
                  <a:pos x="13" y="574"/>
                </a:cxn>
                <a:cxn ang="0">
                  <a:pos x="248" y="570"/>
                </a:cxn>
                <a:cxn ang="0">
                  <a:pos x="282" y="545"/>
                </a:cxn>
                <a:cxn ang="0">
                  <a:pos x="293" y="495"/>
                </a:cxn>
                <a:cxn ang="0">
                  <a:pos x="268" y="417"/>
                </a:cxn>
                <a:cxn ang="0">
                  <a:pos x="210" y="437"/>
                </a:cxn>
                <a:cxn ang="0">
                  <a:pos x="116" y="439"/>
                </a:cxn>
                <a:cxn ang="0">
                  <a:pos x="60" y="430"/>
                </a:cxn>
                <a:cxn ang="0">
                  <a:pos x="22" y="404"/>
                </a:cxn>
                <a:cxn ang="0">
                  <a:pos x="2" y="361"/>
                </a:cxn>
                <a:cxn ang="0">
                  <a:pos x="0" y="123"/>
                </a:cxn>
                <a:cxn ang="0">
                  <a:pos x="13" y="62"/>
                </a:cxn>
                <a:cxn ang="0">
                  <a:pos x="47" y="22"/>
                </a:cxn>
                <a:cxn ang="0">
                  <a:pos x="100" y="2"/>
                </a:cxn>
                <a:cxn ang="0">
                  <a:pos x="197" y="0"/>
                </a:cxn>
                <a:cxn ang="0">
                  <a:pos x="254" y="11"/>
                </a:cxn>
                <a:cxn ang="0">
                  <a:pos x="299" y="44"/>
                </a:cxn>
                <a:cxn ang="0">
                  <a:pos x="362" y="9"/>
                </a:cxn>
                <a:cxn ang="0">
                  <a:pos x="358" y="529"/>
                </a:cxn>
                <a:cxn ang="0">
                  <a:pos x="333" y="588"/>
                </a:cxn>
                <a:cxn ang="0">
                  <a:pos x="284" y="623"/>
                </a:cxn>
                <a:cxn ang="0">
                  <a:pos x="214" y="634"/>
                </a:cxn>
                <a:cxn ang="0">
                  <a:pos x="275" y="78"/>
                </a:cxn>
                <a:cxn ang="0">
                  <a:pos x="219" y="62"/>
                </a:cxn>
                <a:cxn ang="0">
                  <a:pos x="120" y="60"/>
                </a:cxn>
                <a:cxn ang="0">
                  <a:pos x="94" y="63"/>
                </a:cxn>
                <a:cxn ang="0">
                  <a:pos x="76" y="83"/>
                </a:cxn>
                <a:cxn ang="0">
                  <a:pos x="67" y="121"/>
                </a:cxn>
                <a:cxn ang="0">
                  <a:pos x="71" y="345"/>
                </a:cxn>
                <a:cxn ang="0">
                  <a:pos x="89" y="368"/>
                </a:cxn>
                <a:cxn ang="0">
                  <a:pos x="116" y="376"/>
                </a:cxn>
                <a:cxn ang="0">
                  <a:pos x="181" y="377"/>
                </a:cxn>
                <a:cxn ang="0">
                  <a:pos x="252" y="370"/>
                </a:cxn>
                <a:cxn ang="0">
                  <a:pos x="293" y="361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80" name="Freeform 6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81" name="Freeform 6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/>
              <a:ahLst/>
              <a:cxnLst>
                <a:cxn ang="0">
                  <a:pos x="235" y="459"/>
                </a:cxn>
                <a:cxn ang="0">
                  <a:pos x="150" y="459"/>
                </a:cxn>
                <a:cxn ang="0">
                  <a:pos x="112" y="455"/>
                </a:cxn>
                <a:cxn ang="0">
                  <a:pos x="79" y="446"/>
                </a:cxn>
                <a:cxn ang="0">
                  <a:pos x="52" y="431"/>
                </a:cxn>
                <a:cxn ang="0">
                  <a:pos x="30" y="412"/>
                </a:cxn>
                <a:cxn ang="0">
                  <a:pos x="14" y="386"/>
                </a:cxn>
                <a:cxn ang="0">
                  <a:pos x="3" y="354"/>
                </a:cxn>
                <a:cxn ang="0">
                  <a:pos x="0" y="316"/>
                </a:cxn>
                <a:cxn ang="0">
                  <a:pos x="0" y="141"/>
                </a:cxn>
                <a:cxn ang="0">
                  <a:pos x="3" y="105"/>
                </a:cxn>
                <a:cxn ang="0">
                  <a:pos x="14" y="72"/>
                </a:cxn>
                <a:cxn ang="0">
                  <a:pos x="30" y="47"/>
                </a:cxn>
                <a:cxn ang="0">
                  <a:pos x="52" y="26"/>
                </a:cxn>
                <a:cxn ang="0">
                  <a:pos x="79" y="11"/>
                </a:cxn>
                <a:cxn ang="0">
                  <a:pos x="112" y="2"/>
                </a:cxn>
                <a:cxn ang="0">
                  <a:pos x="150" y="0"/>
                </a:cxn>
                <a:cxn ang="0">
                  <a:pos x="235" y="0"/>
                </a:cxn>
                <a:cxn ang="0">
                  <a:pos x="271" y="4"/>
                </a:cxn>
                <a:cxn ang="0">
                  <a:pos x="303" y="13"/>
                </a:cxn>
                <a:cxn ang="0">
                  <a:pos x="331" y="29"/>
                </a:cxn>
                <a:cxn ang="0">
                  <a:pos x="350" y="51"/>
                </a:cxn>
                <a:cxn ang="0">
                  <a:pos x="367" y="78"/>
                </a:cxn>
                <a:cxn ang="0">
                  <a:pos x="376" y="110"/>
                </a:cxn>
                <a:cxn ang="0">
                  <a:pos x="378" y="146"/>
                </a:cxn>
                <a:cxn ang="0">
                  <a:pos x="378" y="312"/>
                </a:cxn>
                <a:cxn ang="0">
                  <a:pos x="376" y="348"/>
                </a:cxn>
                <a:cxn ang="0">
                  <a:pos x="367" y="381"/>
                </a:cxn>
                <a:cxn ang="0">
                  <a:pos x="350" y="408"/>
                </a:cxn>
                <a:cxn ang="0">
                  <a:pos x="331" y="430"/>
                </a:cxn>
                <a:cxn ang="0">
                  <a:pos x="303" y="446"/>
                </a:cxn>
                <a:cxn ang="0">
                  <a:pos x="271" y="455"/>
                </a:cxn>
                <a:cxn ang="0">
                  <a:pos x="235" y="459"/>
                </a:cxn>
                <a:cxn ang="0">
                  <a:pos x="311" y="134"/>
                </a:cxn>
                <a:cxn ang="0">
                  <a:pos x="309" y="114"/>
                </a:cxn>
                <a:cxn ang="0">
                  <a:pos x="303" y="96"/>
                </a:cxn>
                <a:cxn ang="0">
                  <a:pos x="296" y="78"/>
                </a:cxn>
                <a:cxn ang="0">
                  <a:pos x="284" y="65"/>
                </a:cxn>
                <a:cxn ang="0">
                  <a:pos x="267" y="56"/>
                </a:cxn>
                <a:cxn ang="0">
                  <a:pos x="246" y="54"/>
                </a:cxn>
                <a:cxn ang="0">
                  <a:pos x="135" y="54"/>
                </a:cxn>
                <a:cxn ang="0">
                  <a:pos x="114" y="56"/>
                </a:cxn>
                <a:cxn ang="0">
                  <a:pos x="97" y="65"/>
                </a:cxn>
                <a:cxn ang="0">
                  <a:pos x="83" y="78"/>
                </a:cxn>
                <a:cxn ang="0">
                  <a:pos x="74" y="94"/>
                </a:cxn>
                <a:cxn ang="0">
                  <a:pos x="70" y="112"/>
                </a:cxn>
                <a:cxn ang="0">
                  <a:pos x="68" y="134"/>
                </a:cxn>
                <a:cxn ang="0">
                  <a:pos x="68" y="323"/>
                </a:cxn>
                <a:cxn ang="0">
                  <a:pos x="70" y="345"/>
                </a:cxn>
                <a:cxn ang="0">
                  <a:pos x="74" y="365"/>
                </a:cxn>
                <a:cxn ang="0">
                  <a:pos x="83" y="381"/>
                </a:cxn>
                <a:cxn ang="0">
                  <a:pos x="97" y="394"/>
                </a:cxn>
                <a:cxn ang="0">
                  <a:pos x="114" y="401"/>
                </a:cxn>
                <a:cxn ang="0">
                  <a:pos x="135" y="404"/>
                </a:cxn>
                <a:cxn ang="0">
                  <a:pos x="246" y="404"/>
                </a:cxn>
                <a:cxn ang="0">
                  <a:pos x="267" y="401"/>
                </a:cxn>
                <a:cxn ang="0">
                  <a:pos x="284" y="392"/>
                </a:cxn>
                <a:cxn ang="0">
                  <a:pos x="296" y="379"/>
                </a:cxn>
                <a:cxn ang="0">
                  <a:pos x="303" y="363"/>
                </a:cxn>
                <a:cxn ang="0">
                  <a:pos x="309" y="345"/>
                </a:cxn>
                <a:cxn ang="0">
                  <a:pos x="311" y="325"/>
                </a:cxn>
                <a:cxn ang="0">
                  <a:pos x="311" y="134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82" name="Freeform 7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5" y="62"/>
                </a:cxn>
                <a:cxn ang="0">
                  <a:pos x="106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2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1" y="98"/>
                </a:cxn>
                <a:cxn ang="0">
                  <a:pos x="361" y="448"/>
                </a:cxn>
                <a:cxn ang="0">
                  <a:pos x="293" y="448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83" name="Freeform 7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/>
              <a:ahLst/>
              <a:cxnLst>
                <a:cxn ang="0">
                  <a:pos x="541" y="448"/>
                </a:cxn>
                <a:cxn ang="0">
                  <a:pos x="541" y="107"/>
                </a:cxn>
                <a:cxn ang="0">
                  <a:pos x="537" y="87"/>
                </a:cxn>
                <a:cxn ang="0">
                  <a:pos x="528" y="74"/>
                </a:cxn>
                <a:cxn ang="0">
                  <a:pos x="516" y="67"/>
                </a:cxn>
                <a:cxn ang="0">
                  <a:pos x="501" y="62"/>
                </a:cxn>
                <a:cxn ang="0">
                  <a:pos x="485" y="60"/>
                </a:cxn>
                <a:cxn ang="0">
                  <a:pos x="440" y="60"/>
                </a:cxn>
                <a:cxn ang="0">
                  <a:pos x="407" y="62"/>
                </a:cxn>
                <a:cxn ang="0">
                  <a:pos x="378" y="65"/>
                </a:cxn>
                <a:cxn ang="0">
                  <a:pos x="355" y="69"/>
                </a:cxn>
                <a:cxn ang="0">
                  <a:pos x="338" y="72"/>
                </a:cxn>
                <a:cxn ang="0">
                  <a:pos x="338" y="448"/>
                </a:cxn>
                <a:cxn ang="0">
                  <a:pos x="270" y="448"/>
                </a:cxn>
                <a:cxn ang="0">
                  <a:pos x="270" y="107"/>
                </a:cxn>
                <a:cxn ang="0">
                  <a:pos x="268" y="87"/>
                </a:cxn>
                <a:cxn ang="0">
                  <a:pos x="259" y="74"/>
                </a:cxn>
                <a:cxn ang="0">
                  <a:pos x="246" y="67"/>
                </a:cxn>
                <a:cxn ang="0">
                  <a:pos x="230" y="62"/>
                </a:cxn>
                <a:cxn ang="0">
                  <a:pos x="214" y="60"/>
                </a:cxn>
                <a:cxn ang="0">
                  <a:pos x="165" y="60"/>
                </a:cxn>
                <a:cxn ang="0">
                  <a:pos x="127" y="63"/>
                </a:cxn>
                <a:cxn ang="0">
                  <a:pos x="94" y="67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5" y="9"/>
                </a:cxn>
                <a:cxn ang="0">
                  <a:pos x="67" y="40"/>
                </a:cxn>
                <a:cxn ang="0">
                  <a:pos x="93" y="22"/>
                </a:cxn>
                <a:cxn ang="0">
                  <a:pos x="122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28" y="0"/>
                </a:cxn>
                <a:cxn ang="0">
                  <a:pos x="252" y="2"/>
                </a:cxn>
                <a:cxn ang="0">
                  <a:pos x="275" y="7"/>
                </a:cxn>
                <a:cxn ang="0">
                  <a:pos x="297" y="16"/>
                </a:cxn>
                <a:cxn ang="0">
                  <a:pos x="315" y="31"/>
                </a:cxn>
                <a:cxn ang="0">
                  <a:pos x="328" y="51"/>
                </a:cxn>
                <a:cxn ang="0">
                  <a:pos x="346" y="33"/>
                </a:cxn>
                <a:cxn ang="0">
                  <a:pos x="369" y="18"/>
                </a:cxn>
                <a:cxn ang="0">
                  <a:pos x="396" y="7"/>
                </a:cxn>
                <a:cxn ang="0">
                  <a:pos x="425" y="2"/>
                </a:cxn>
                <a:cxn ang="0">
                  <a:pos x="456" y="0"/>
                </a:cxn>
                <a:cxn ang="0">
                  <a:pos x="498" y="0"/>
                </a:cxn>
                <a:cxn ang="0">
                  <a:pos x="521" y="2"/>
                </a:cxn>
                <a:cxn ang="0">
                  <a:pos x="545" y="6"/>
                </a:cxn>
                <a:cxn ang="0">
                  <a:pos x="564" y="15"/>
                </a:cxn>
                <a:cxn ang="0">
                  <a:pos x="583" y="29"/>
                </a:cxn>
                <a:cxn ang="0">
                  <a:pos x="597" y="47"/>
                </a:cxn>
                <a:cxn ang="0">
                  <a:pos x="604" y="71"/>
                </a:cxn>
                <a:cxn ang="0">
                  <a:pos x="608" y="98"/>
                </a:cxn>
                <a:cxn ang="0">
                  <a:pos x="608" y="448"/>
                </a:cxn>
                <a:cxn ang="0">
                  <a:pos x="541" y="448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84" name="Freeform 7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85" name="Freeform 7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/>
              <a:ahLst/>
              <a:cxnLst>
                <a:cxn ang="0">
                  <a:pos x="300" y="617"/>
                </a:cxn>
                <a:cxn ang="0">
                  <a:pos x="294" y="584"/>
                </a:cxn>
                <a:cxn ang="0">
                  <a:pos x="267" y="606"/>
                </a:cxn>
                <a:cxn ang="0">
                  <a:pos x="238" y="619"/>
                </a:cxn>
                <a:cxn ang="0">
                  <a:pos x="207" y="626"/>
                </a:cxn>
                <a:cxn ang="0">
                  <a:pos x="175" y="628"/>
                </a:cxn>
                <a:cxn ang="0">
                  <a:pos x="104" y="628"/>
                </a:cxn>
                <a:cxn ang="0">
                  <a:pos x="85" y="626"/>
                </a:cxn>
                <a:cxn ang="0">
                  <a:pos x="63" y="620"/>
                </a:cxn>
                <a:cxn ang="0">
                  <a:pos x="43" y="613"/>
                </a:cxn>
                <a:cxn ang="0">
                  <a:pos x="25" y="599"/>
                </a:cxn>
                <a:cxn ang="0">
                  <a:pos x="12" y="581"/>
                </a:cxn>
                <a:cxn ang="0">
                  <a:pos x="1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1" y="259"/>
                </a:cxn>
                <a:cxn ang="0">
                  <a:pos x="10" y="232"/>
                </a:cxn>
                <a:cxn ang="0">
                  <a:pos x="25" y="211"/>
                </a:cxn>
                <a:cxn ang="0">
                  <a:pos x="45" y="193"/>
                </a:cxn>
                <a:cxn ang="0">
                  <a:pos x="68" y="180"/>
                </a:cxn>
                <a:cxn ang="0">
                  <a:pos x="94" y="171"/>
                </a:cxn>
                <a:cxn ang="0">
                  <a:pos x="124" y="169"/>
                </a:cxn>
                <a:cxn ang="0">
                  <a:pos x="188" y="169"/>
                </a:cxn>
                <a:cxn ang="0">
                  <a:pos x="218" y="171"/>
                </a:cxn>
                <a:cxn ang="0">
                  <a:pos x="247" y="180"/>
                </a:cxn>
                <a:cxn ang="0">
                  <a:pos x="273" y="191"/>
                </a:cxn>
                <a:cxn ang="0">
                  <a:pos x="292" y="207"/>
                </a:cxn>
                <a:cxn ang="0">
                  <a:pos x="292" y="0"/>
                </a:cxn>
                <a:cxn ang="0">
                  <a:pos x="359" y="0"/>
                </a:cxn>
                <a:cxn ang="0">
                  <a:pos x="359" y="617"/>
                </a:cxn>
                <a:cxn ang="0">
                  <a:pos x="300" y="617"/>
                </a:cxn>
                <a:cxn ang="0">
                  <a:pos x="292" y="256"/>
                </a:cxn>
                <a:cxn ang="0">
                  <a:pos x="274" y="247"/>
                </a:cxn>
                <a:cxn ang="0">
                  <a:pos x="249" y="238"/>
                </a:cxn>
                <a:cxn ang="0">
                  <a:pos x="217" y="231"/>
                </a:cxn>
                <a:cxn ang="0">
                  <a:pos x="180" y="229"/>
                </a:cxn>
                <a:cxn ang="0">
                  <a:pos x="117" y="229"/>
                </a:cxn>
                <a:cxn ang="0">
                  <a:pos x="106" y="229"/>
                </a:cxn>
                <a:cxn ang="0">
                  <a:pos x="94" y="232"/>
                </a:cxn>
                <a:cxn ang="0">
                  <a:pos x="83" y="240"/>
                </a:cxn>
                <a:cxn ang="0">
                  <a:pos x="74" y="252"/>
                </a:cxn>
                <a:cxn ang="0">
                  <a:pos x="68" y="268"/>
                </a:cxn>
                <a:cxn ang="0">
                  <a:pos x="66" y="290"/>
                </a:cxn>
                <a:cxn ang="0">
                  <a:pos x="66" y="512"/>
                </a:cxn>
                <a:cxn ang="0">
                  <a:pos x="68" y="534"/>
                </a:cxn>
                <a:cxn ang="0">
                  <a:pos x="77" y="550"/>
                </a:cxn>
                <a:cxn ang="0">
                  <a:pos x="88" y="559"/>
                </a:cxn>
                <a:cxn ang="0">
                  <a:pos x="101" y="564"/>
                </a:cxn>
                <a:cxn ang="0">
                  <a:pos x="113" y="566"/>
                </a:cxn>
                <a:cxn ang="0">
                  <a:pos x="128" y="566"/>
                </a:cxn>
                <a:cxn ang="0">
                  <a:pos x="179" y="566"/>
                </a:cxn>
                <a:cxn ang="0">
                  <a:pos x="218" y="564"/>
                </a:cxn>
                <a:cxn ang="0">
                  <a:pos x="249" y="561"/>
                </a:cxn>
                <a:cxn ang="0">
                  <a:pos x="274" y="555"/>
                </a:cxn>
                <a:cxn ang="0">
                  <a:pos x="292" y="552"/>
                </a:cxn>
                <a:cxn ang="0">
                  <a:pos x="292" y="256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86" name="Freeform 7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/>
              <a:ahLst/>
              <a:cxnLst>
                <a:cxn ang="0">
                  <a:pos x="199" y="569"/>
                </a:cxn>
                <a:cxn ang="0">
                  <a:pos x="168" y="567"/>
                </a:cxn>
                <a:cxn ang="0">
                  <a:pos x="141" y="563"/>
                </a:cxn>
                <a:cxn ang="0">
                  <a:pos x="119" y="554"/>
                </a:cxn>
                <a:cxn ang="0">
                  <a:pos x="101" y="543"/>
                </a:cxn>
                <a:cxn ang="0">
                  <a:pos x="89" y="525"/>
                </a:cxn>
                <a:cxn ang="0">
                  <a:pos x="79" y="504"/>
                </a:cxn>
                <a:cxn ang="0">
                  <a:pos x="78" y="475"/>
                </a:cxn>
                <a:cxn ang="0">
                  <a:pos x="78" y="182"/>
                </a:cxn>
                <a:cxn ang="0">
                  <a:pos x="0" y="182"/>
                </a:cxn>
                <a:cxn ang="0">
                  <a:pos x="0" y="132"/>
                </a:cxn>
                <a:cxn ang="0">
                  <a:pos x="78" y="132"/>
                </a:cxn>
                <a:cxn ang="0">
                  <a:pos x="78" y="9"/>
                </a:cxn>
                <a:cxn ang="0">
                  <a:pos x="145" y="0"/>
                </a:cxn>
                <a:cxn ang="0">
                  <a:pos x="145" y="132"/>
                </a:cxn>
                <a:cxn ang="0">
                  <a:pos x="296" y="132"/>
                </a:cxn>
                <a:cxn ang="0">
                  <a:pos x="296" y="182"/>
                </a:cxn>
                <a:cxn ang="0">
                  <a:pos x="145" y="182"/>
                </a:cxn>
                <a:cxn ang="0">
                  <a:pos x="145" y="464"/>
                </a:cxn>
                <a:cxn ang="0">
                  <a:pos x="145" y="475"/>
                </a:cxn>
                <a:cxn ang="0">
                  <a:pos x="146" y="487"/>
                </a:cxn>
                <a:cxn ang="0">
                  <a:pos x="150" y="496"/>
                </a:cxn>
                <a:cxn ang="0">
                  <a:pos x="157" y="505"/>
                </a:cxn>
                <a:cxn ang="0">
                  <a:pos x="170" y="511"/>
                </a:cxn>
                <a:cxn ang="0">
                  <a:pos x="186" y="513"/>
                </a:cxn>
                <a:cxn ang="0">
                  <a:pos x="296" y="513"/>
                </a:cxn>
                <a:cxn ang="0">
                  <a:pos x="296" y="551"/>
                </a:cxn>
                <a:cxn ang="0">
                  <a:pos x="277" y="558"/>
                </a:cxn>
                <a:cxn ang="0">
                  <a:pos x="251" y="563"/>
                </a:cxn>
                <a:cxn ang="0">
                  <a:pos x="224" y="567"/>
                </a:cxn>
                <a:cxn ang="0">
                  <a:pos x="199" y="569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87" name="Freeform 7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/>
              <a:ahLst/>
              <a:cxnLst>
                <a:cxn ang="0">
                  <a:pos x="67" y="803"/>
                </a:cxn>
                <a:cxn ang="0">
                  <a:pos x="56" y="803"/>
                </a:cxn>
                <a:cxn ang="0">
                  <a:pos x="40" y="801"/>
                </a:cxn>
                <a:cxn ang="0">
                  <a:pos x="20" y="799"/>
                </a:cxn>
                <a:cxn ang="0">
                  <a:pos x="0" y="794"/>
                </a:cxn>
                <a:cxn ang="0">
                  <a:pos x="0" y="747"/>
                </a:cxn>
                <a:cxn ang="0">
                  <a:pos x="54" y="747"/>
                </a:cxn>
                <a:cxn ang="0">
                  <a:pos x="78" y="747"/>
                </a:cxn>
                <a:cxn ang="0">
                  <a:pos x="96" y="743"/>
                </a:cxn>
                <a:cxn ang="0">
                  <a:pos x="110" y="736"/>
                </a:cxn>
                <a:cxn ang="0">
                  <a:pos x="121" y="727"/>
                </a:cxn>
                <a:cxn ang="0">
                  <a:pos x="130" y="711"/>
                </a:cxn>
                <a:cxn ang="0">
                  <a:pos x="134" y="689"/>
                </a:cxn>
                <a:cxn ang="0">
                  <a:pos x="135" y="660"/>
                </a:cxn>
                <a:cxn ang="0">
                  <a:pos x="135" y="178"/>
                </a:cxn>
                <a:cxn ang="0">
                  <a:pos x="202" y="178"/>
                </a:cxn>
                <a:cxn ang="0">
                  <a:pos x="202" y="664"/>
                </a:cxn>
                <a:cxn ang="0">
                  <a:pos x="201" y="700"/>
                </a:cxn>
                <a:cxn ang="0">
                  <a:pos x="193" y="730"/>
                </a:cxn>
                <a:cxn ang="0">
                  <a:pos x="181" y="754"/>
                </a:cxn>
                <a:cxn ang="0">
                  <a:pos x="166" y="772"/>
                </a:cxn>
                <a:cxn ang="0">
                  <a:pos x="146" y="786"/>
                </a:cxn>
                <a:cxn ang="0">
                  <a:pos x="123" y="795"/>
                </a:cxn>
                <a:cxn ang="0">
                  <a:pos x="96" y="801"/>
                </a:cxn>
                <a:cxn ang="0">
                  <a:pos x="67" y="803"/>
                </a:cxn>
                <a:cxn ang="0">
                  <a:pos x="135" y="84"/>
                </a:cxn>
                <a:cxn ang="0">
                  <a:pos x="135" y="0"/>
                </a:cxn>
                <a:cxn ang="0">
                  <a:pos x="202" y="0"/>
                </a:cxn>
                <a:cxn ang="0">
                  <a:pos x="202" y="84"/>
                </a:cxn>
                <a:cxn ang="0">
                  <a:pos x="135" y="84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88" name="Freeform 7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/>
              <a:ahLst/>
              <a:cxnLst>
                <a:cxn ang="0">
                  <a:pos x="168" y="617"/>
                </a:cxn>
                <a:cxn ang="0">
                  <a:pos x="103" y="617"/>
                </a:cxn>
                <a:cxn ang="0">
                  <a:pos x="174" y="432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206" y="345"/>
                </a:cxn>
                <a:cxn ang="0">
                  <a:pos x="208" y="345"/>
                </a:cxn>
                <a:cxn ang="0">
                  <a:pos x="329" y="0"/>
                </a:cxn>
                <a:cxn ang="0">
                  <a:pos x="394" y="0"/>
                </a:cxn>
                <a:cxn ang="0">
                  <a:pos x="168" y="617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89" name="Rectangle 7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90" name="Rectangle 7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91" name="Freeform 7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/>
              <a:ahLst/>
              <a:cxnLst>
                <a:cxn ang="0">
                  <a:pos x="304" y="439"/>
                </a:cxn>
                <a:cxn ang="0">
                  <a:pos x="302" y="422"/>
                </a:cxn>
                <a:cxn ang="0">
                  <a:pos x="299" y="406"/>
                </a:cxn>
                <a:cxn ang="0">
                  <a:pos x="273" y="437"/>
                </a:cxn>
                <a:cxn ang="0">
                  <a:pos x="230" y="455"/>
                </a:cxn>
                <a:cxn ang="0">
                  <a:pos x="114" y="459"/>
                </a:cxn>
                <a:cxn ang="0">
                  <a:pos x="55" y="446"/>
                </a:cxn>
                <a:cxn ang="0">
                  <a:pos x="15" y="412"/>
                </a:cxn>
                <a:cxn ang="0">
                  <a:pos x="0" y="359"/>
                </a:cxn>
                <a:cxn ang="0">
                  <a:pos x="4" y="276"/>
                </a:cxn>
                <a:cxn ang="0">
                  <a:pos x="26" y="228"/>
                </a:cxn>
                <a:cxn ang="0">
                  <a:pos x="67" y="199"/>
                </a:cxn>
                <a:cxn ang="0">
                  <a:pos x="125" y="190"/>
                </a:cxn>
                <a:cxn ang="0">
                  <a:pos x="290" y="116"/>
                </a:cxn>
                <a:cxn ang="0">
                  <a:pos x="281" y="81"/>
                </a:cxn>
                <a:cxn ang="0">
                  <a:pos x="257" y="65"/>
                </a:cxn>
                <a:cxn ang="0">
                  <a:pos x="219" y="60"/>
                </a:cxn>
                <a:cxn ang="0">
                  <a:pos x="29" y="20"/>
                </a:cxn>
                <a:cxn ang="0">
                  <a:pos x="80" y="4"/>
                </a:cxn>
                <a:cxn ang="0">
                  <a:pos x="134" y="0"/>
                </a:cxn>
                <a:cxn ang="0">
                  <a:pos x="254" y="2"/>
                </a:cxn>
                <a:cxn ang="0">
                  <a:pos x="299" y="13"/>
                </a:cxn>
                <a:cxn ang="0">
                  <a:pos x="335" y="38"/>
                </a:cxn>
                <a:cxn ang="0">
                  <a:pos x="353" y="81"/>
                </a:cxn>
                <a:cxn ang="0">
                  <a:pos x="357" y="303"/>
                </a:cxn>
                <a:cxn ang="0">
                  <a:pos x="358" y="385"/>
                </a:cxn>
                <a:cxn ang="0">
                  <a:pos x="366" y="448"/>
                </a:cxn>
                <a:cxn ang="0">
                  <a:pos x="290" y="240"/>
                </a:cxn>
                <a:cxn ang="0">
                  <a:pos x="109" y="242"/>
                </a:cxn>
                <a:cxn ang="0">
                  <a:pos x="78" y="258"/>
                </a:cxn>
                <a:cxn ang="0">
                  <a:pos x="67" y="298"/>
                </a:cxn>
                <a:cxn ang="0">
                  <a:pos x="71" y="370"/>
                </a:cxn>
                <a:cxn ang="0">
                  <a:pos x="93" y="395"/>
                </a:cxn>
                <a:cxn ang="0">
                  <a:pos x="127" y="403"/>
                </a:cxn>
                <a:cxn ang="0">
                  <a:pos x="236" y="401"/>
                </a:cxn>
                <a:cxn ang="0">
                  <a:pos x="266" y="388"/>
                </a:cxn>
                <a:cxn ang="0">
                  <a:pos x="286" y="356"/>
                </a:cxn>
                <a:cxn ang="0">
                  <a:pos x="290" y="240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92" name="Freeform 8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6" y="62"/>
                </a:cxn>
                <a:cxn ang="0">
                  <a:pos x="107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0" y="98"/>
                </a:cxn>
                <a:cxn ang="0">
                  <a:pos x="360" y="448"/>
                </a:cxn>
                <a:cxn ang="0">
                  <a:pos x="293" y="448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993" name="Freeform 8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/>
              <a:ahLst/>
              <a:cxnLst>
                <a:cxn ang="0">
                  <a:pos x="302" y="617"/>
                </a:cxn>
                <a:cxn ang="0">
                  <a:pos x="295" y="584"/>
                </a:cxn>
                <a:cxn ang="0">
                  <a:pos x="269" y="606"/>
                </a:cxn>
                <a:cxn ang="0">
                  <a:pos x="240" y="619"/>
                </a:cxn>
                <a:cxn ang="0">
                  <a:pos x="210" y="626"/>
                </a:cxn>
                <a:cxn ang="0">
                  <a:pos x="177" y="628"/>
                </a:cxn>
                <a:cxn ang="0">
                  <a:pos x="107" y="628"/>
                </a:cxn>
                <a:cxn ang="0">
                  <a:pos x="87" y="626"/>
                </a:cxn>
                <a:cxn ang="0">
                  <a:pos x="65" y="620"/>
                </a:cxn>
                <a:cxn ang="0">
                  <a:pos x="45" y="613"/>
                </a:cxn>
                <a:cxn ang="0">
                  <a:pos x="27" y="599"/>
                </a:cxn>
                <a:cxn ang="0">
                  <a:pos x="13" y="581"/>
                </a:cxn>
                <a:cxn ang="0">
                  <a:pos x="3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3" y="259"/>
                </a:cxn>
                <a:cxn ang="0">
                  <a:pos x="13" y="232"/>
                </a:cxn>
                <a:cxn ang="0">
                  <a:pos x="27" y="211"/>
                </a:cxn>
                <a:cxn ang="0">
                  <a:pos x="45" y="193"/>
                </a:cxn>
                <a:cxn ang="0">
                  <a:pos x="69" y="180"/>
                </a:cxn>
                <a:cxn ang="0">
                  <a:pos x="96" y="171"/>
                </a:cxn>
                <a:cxn ang="0">
                  <a:pos x="126" y="169"/>
                </a:cxn>
                <a:cxn ang="0">
                  <a:pos x="190" y="169"/>
                </a:cxn>
                <a:cxn ang="0">
                  <a:pos x="220" y="171"/>
                </a:cxn>
                <a:cxn ang="0">
                  <a:pos x="249" y="180"/>
                </a:cxn>
                <a:cxn ang="0">
                  <a:pos x="275" y="191"/>
                </a:cxn>
                <a:cxn ang="0">
                  <a:pos x="295" y="207"/>
                </a:cxn>
                <a:cxn ang="0">
                  <a:pos x="295" y="0"/>
                </a:cxn>
                <a:cxn ang="0">
                  <a:pos x="361" y="0"/>
                </a:cxn>
                <a:cxn ang="0">
                  <a:pos x="361" y="617"/>
                </a:cxn>
                <a:cxn ang="0">
                  <a:pos x="302" y="617"/>
                </a:cxn>
                <a:cxn ang="0">
                  <a:pos x="295" y="256"/>
                </a:cxn>
                <a:cxn ang="0">
                  <a:pos x="275" y="247"/>
                </a:cxn>
                <a:cxn ang="0">
                  <a:pos x="249" y="238"/>
                </a:cxn>
                <a:cxn ang="0">
                  <a:pos x="219" y="231"/>
                </a:cxn>
                <a:cxn ang="0">
                  <a:pos x="182" y="229"/>
                </a:cxn>
                <a:cxn ang="0">
                  <a:pos x="119" y="229"/>
                </a:cxn>
                <a:cxn ang="0">
                  <a:pos x="108" y="229"/>
                </a:cxn>
                <a:cxn ang="0">
                  <a:pos x="96" y="232"/>
                </a:cxn>
                <a:cxn ang="0">
                  <a:pos x="85" y="240"/>
                </a:cxn>
                <a:cxn ang="0">
                  <a:pos x="76" y="252"/>
                </a:cxn>
                <a:cxn ang="0">
                  <a:pos x="70" y="268"/>
                </a:cxn>
                <a:cxn ang="0">
                  <a:pos x="69" y="290"/>
                </a:cxn>
                <a:cxn ang="0">
                  <a:pos x="69" y="512"/>
                </a:cxn>
                <a:cxn ang="0">
                  <a:pos x="70" y="534"/>
                </a:cxn>
                <a:cxn ang="0">
                  <a:pos x="78" y="550"/>
                </a:cxn>
                <a:cxn ang="0">
                  <a:pos x="88" y="559"/>
                </a:cxn>
                <a:cxn ang="0">
                  <a:pos x="103" y="564"/>
                </a:cxn>
                <a:cxn ang="0">
                  <a:pos x="116" y="566"/>
                </a:cxn>
                <a:cxn ang="0">
                  <a:pos x="130" y="566"/>
                </a:cxn>
                <a:cxn ang="0">
                  <a:pos x="181" y="566"/>
                </a:cxn>
                <a:cxn ang="0">
                  <a:pos x="220" y="564"/>
                </a:cxn>
                <a:cxn ang="0">
                  <a:pos x="251" y="561"/>
                </a:cxn>
                <a:cxn ang="0">
                  <a:pos x="276" y="555"/>
                </a:cxn>
                <a:cxn ang="0">
                  <a:pos x="295" y="552"/>
                </a:cxn>
                <a:cxn ang="0">
                  <a:pos x="295" y="256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Midtjyllandwww.regionmidtjylland.dk</a:t>
            </a:r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24" grpId="0"/>
      <p:bldP spid="3902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0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0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90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E1E144-8F25-402C-9C35-8714B306474F}" type="slidenum">
              <a:rPr lang="da-DK"/>
              <a:pPr/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18225" y="1187450"/>
            <a:ext cx="1798638" cy="498157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19138" y="1187450"/>
            <a:ext cx="5246687" cy="498157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3C3192-0A0C-4459-9CC5-811D146727CD}" type="slidenum">
              <a:rPr lang="da-DK"/>
              <a:pPr/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2A7EDD-9AE8-4727-88A9-4AE731FCF82D}" type="slidenum">
              <a:rPr lang="da-DK"/>
              <a:pPr/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1365D5-5F28-408D-BCBE-57BCC1AA1446}" type="slidenum">
              <a:rPr lang="da-DK"/>
              <a:pPr/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522662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94200" y="2159000"/>
            <a:ext cx="352266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83B86C-CD44-44C6-8EF4-198F10595733}" type="slidenum">
              <a:rPr lang="da-DK"/>
              <a:pPr/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DBF860-1B48-4F40-BE2B-E0CD40E89A8B}" type="slidenum">
              <a:rPr lang="da-DK"/>
              <a:pPr/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D5AD16-F43B-4925-A4D1-0F115FD59553}" type="slidenum">
              <a:rPr lang="da-DK"/>
              <a:pPr/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8B09A6-89D6-4B2A-B4C1-B7D82FE9C165}" type="slidenum">
              <a:rPr lang="da-DK"/>
              <a:pPr/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7F5056-389A-4B9B-B643-556851B7C127}" type="slidenum">
              <a:rPr lang="da-DK"/>
              <a:pPr/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F4449F-0757-4E3E-85DF-09FA7EEBE03A}" type="slidenum">
              <a:rPr lang="da-DK"/>
              <a:pPr/>
              <a:t>‹nr.›</a:t>
            </a:fld>
            <a:r>
              <a:rPr lang="da-DK"/>
              <a:t>  ▪  www.regionmidtjylland.dk</a:t>
            </a:r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87450"/>
            <a:ext cx="7197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59000"/>
            <a:ext cx="71977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5632E590-F215-4271-AD04-A45F1E3BB5B4}" type="slidenum">
              <a:rPr lang="da-DK"/>
              <a:pPr/>
              <a:t>‹nr.›</a:t>
            </a:fld>
            <a:r>
              <a:rPr lang="da-DK"/>
              <a:t>  ▪  www.regionmidtjylland.dk</a:t>
            </a:r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20" y="3"/>
                </a:cxn>
                <a:cxn ang="0">
                  <a:pos x="278" y="9"/>
                </a:cxn>
                <a:cxn ang="0">
                  <a:pos x="86" y="18"/>
                </a:cxn>
                <a:cxn ang="0">
                  <a:pos x="14" y="38"/>
                </a:cxn>
                <a:cxn ang="0">
                  <a:pos x="5" y="79"/>
                </a:cxn>
                <a:cxn ang="0">
                  <a:pos x="0" y="153"/>
                </a:cxn>
                <a:cxn ang="0">
                  <a:pos x="1" y="204"/>
                </a:cxn>
                <a:cxn ang="0">
                  <a:pos x="32" y="231"/>
                </a:cxn>
                <a:cxn ang="0">
                  <a:pos x="76" y="240"/>
                </a:cxn>
                <a:cxn ang="0">
                  <a:pos x="157" y="268"/>
                </a:cxn>
                <a:cxn ang="0">
                  <a:pos x="244" y="321"/>
                </a:cxn>
                <a:cxn ang="0">
                  <a:pos x="296" y="402"/>
                </a:cxn>
                <a:cxn ang="0">
                  <a:pos x="302" y="1719"/>
                </a:cxn>
                <a:cxn ang="0">
                  <a:pos x="323" y="1746"/>
                </a:cxn>
                <a:cxn ang="0">
                  <a:pos x="475" y="1753"/>
                </a:cxn>
                <a:cxn ang="0">
                  <a:pos x="679" y="1752"/>
                </a:cxn>
                <a:cxn ang="0">
                  <a:pos x="764" y="1739"/>
                </a:cxn>
                <a:cxn ang="0">
                  <a:pos x="777" y="1707"/>
                </a:cxn>
                <a:cxn ang="0">
                  <a:pos x="790" y="375"/>
                </a:cxn>
                <a:cxn ang="0">
                  <a:pos x="835" y="364"/>
                </a:cxn>
                <a:cxn ang="0">
                  <a:pos x="943" y="362"/>
                </a:cxn>
                <a:cxn ang="0">
                  <a:pos x="1131" y="370"/>
                </a:cxn>
                <a:cxn ang="0">
                  <a:pos x="1216" y="404"/>
                </a:cxn>
                <a:cxn ang="0">
                  <a:pos x="1260" y="487"/>
                </a:cxn>
                <a:cxn ang="0">
                  <a:pos x="1269" y="1708"/>
                </a:cxn>
                <a:cxn ang="0">
                  <a:pos x="1280" y="1739"/>
                </a:cxn>
                <a:cxn ang="0">
                  <a:pos x="1410" y="1753"/>
                </a:cxn>
                <a:cxn ang="0">
                  <a:pos x="1710" y="1750"/>
                </a:cxn>
                <a:cxn ang="0">
                  <a:pos x="1746" y="1730"/>
                </a:cxn>
                <a:cxn ang="0">
                  <a:pos x="1750" y="404"/>
                </a:cxn>
                <a:cxn ang="0">
                  <a:pos x="1777" y="370"/>
                </a:cxn>
                <a:cxn ang="0">
                  <a:pos x="1837" y="362"/>
                </a:cxn>
                <a:cxn ang="0">
                  <a:pos x="1963" y="362"/>
                </a:cxn>
                <a:cxn ang="0">
                  <a:pos x="2106" y="373"/>
                </a:cxn>
                <a:cxn ang="0">
                  <a:pos x="2193" y="411"/>
                </a:cxn>
                <a:cxn ang="0">
                  <a:pos x="2241" y="496"/>
                </a:cxn>
                <a:cxn ang="0">
                  <a:pos x="2251" y="1474"/>
                </a:cxn>
                <a:cxn ang="0">
                  <a:pos x="2258" y="1602"/>
                </a:cxn>
                <a:cxn ang="0">
                  <a:pos x="2292" y="1690"/>
                </a:cxn>
                <a:cxn ang="0">
                  <a:pos x="2375" y="1739"/>
                </a:cxn>
                <a:cxn ang="0">
                  <a:pos x="2536" y="1753"/>
                </a:cxn>
                <a:cxn ang="0">
                  <a:pos x="2672" y="1752"/>
                </a:cxn>
                <a:cxn ang="0">
                  <a:pos x="2728" y="1746"/>
                </a:cxn>
                <a:cxn ang="0">
                  <a:pos x="2750" y="1710"/>
                </a:cxn>
                <a:cxn ang="0">
                  <a:pos x="2751" y="1642"/>
                </a:cxn>
                <a:cxn ang="0">
                  <a:pos x="2751" y="1486"/>
                </a:cxn>
                <a:cxn ang="0">
                  <a:pos x="2751" y="1272"/>
                </a:cxn>
                <a:cxn ang="0">
                  <a:pos x="2751" y="1030"/>
                </a:cxn>
                <a:cxn ang="0">
                  <a:pos x="2750" y="792"/>
                </a:cxn>
                <a:cxn ang="0">
                  <a:pos x="2750" y="534"/>
                </a:cxn>
                <a:cxn ang="0">
                  <a:pos x="2731" y="324"/>
                </a:cxn>
                <a:cxn ang="0">
                  <a:pos x="2681" y="184"/>
                </a:cxn>
                <a:cxn ang="0">
                  <a:pos x="2578" y="95"/>
                </a:cxn>
                <a:cxn ang="0">
                  <a:pos x="2402" y="47"/>
                </a:cxn>
                <a:cxn ang="0">
                  <a:pos x="2137" y="21"/>
                </a:cxn>
                <a:cxn ang="0">
                  <a:pos x="1770" y="7"/>
                </a:cxn>
                <a:cxn ang="0">
                  <a:pos x="1347" y="0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296" y="0"/>
                </a:cxn>
                <a:cxn ang="0">
                  <a:pos x="222" y="2"/>
                </a:cxn>
                <a:cxn ang="0">
                  <a:pos x="153" y="6"/>
                </a:cxn>
                <a:cxn ang="0">
                  <a:pos x="92" y="8"/>
                </a:cxn>
                <a:cxn ang="0">
                  <a:pos x="39" y="13"/>
                </a:cxn>
                <a:cxn ang="0">
                  <a:pos x="23" y="19"/>
                </a:cxn>
                <a:cxn ang="0">
                  <a:pos x="12" y="28"/>
                </a:cxn>
                <a:cxn ang="0">
                  <a:pos x="9" y="40"/>
                </a:cxn>
                <a:cxn ang="0">
                  <a:pos x="5" y="56"/>
                </a:cxn>
                <a:cxn ang="0">
                  <a:pos x="5" y="71"/>
                </a:cxn>
                <a:cxn ang="0">
                  <a:pos x="3" y="92"/>
                </a:cxn>
                <a:cxn ang="0">
                  <a:pos x="1" y="118"/>
                </a:cxn>
                <a:cxn ang="0">
                  <a:pos x="1" y="143"/>
                </a:cxn>
                <a:cxn ang="0">
                  <a:pos x="0" y="165"/>
                </a:cxn>
                <a:cxn ang="0">
                  <a:pos x="0" y="179"/>
                </a:cxn>
                <a:cxn ang="0">
                  <a:pos x="1" y="192"/>
                </a:cxn>
                <a:cxn ang="0">
                  <a:pos x="9" y="204"/>
                </a:cxn>
                <a:cxn ang="0">
                  <a:pos x="19" y="213"/>
                </a:cxn>
                <a:cxn ang="0">
                  <a:pos x="32" y="219"/>
                </a:cxn>
                <a:cxn ang="0">
                  <a:pos x="41" y="221"/>
                </a:cxn>
                <a:cxn ang="0">
                  <a:pos x="56" y="224"/>
                </a:cxn>
                <a:cxn ang="0">
                  <a:pos x="77" y="231"/>
                </a:cxn>
                <a:cxn ang="0">
                  <a:pos x="101" y="239"/>
                </a:cxn>
                <a:cxn ang="0">
                  <a:pos x="130" y="249"/>
                </a:cxn>
                <a:cxn ang="0">
                  <a:pos x="159" y="262"/>
                </a:cxn>
                <a:cxn ang="0">
                  <a:pos x="188" y="277"/>
                </a:cxn>
                <a:cxn ang="0">
                  <a:pos x="217" y="295"/>
                </a:cxn>
                <a:cxn ang="0">
                  <a:pos x="244" y="316"/>
                </a:cxn>
                <a:cxn ang="0">
                  <a:pos x="267" y="340"/>
                </a:cxn>
                <a:cxn ang="0">
                  <a:pos x="285" y="367"/>
                </a:cxn>
                <a:cxn ang="0">
                  <a:pos x="296" y="397"/>
                </a:cxn>
                <a:cxn ang="0">
                  <a:pos x="300" y="432"/>
                </a:cxn>
                <a:cxn ang="0">
                  <a:pos x="300" y="1689"/>
                </a:cxn>
                <a:cxn ang="0">
                  <a:pos x="303" y="1704"/>
                </a:cxn>
                <a:cxn ang="0">
                  <a:pos x="311" y="1716"/>
                </a:cxn>
                <a:cxn ang="0">
                  <a:pos x="323" y="1725"/>
                </a:cxn>
                <a:cxn ang="0">
                  <a:pos x="341" y="1731"/>
                </a:cxn>
                <a:cxn ang="0">
                  <a:pos x="444" y="1734"/>
                </a:cxn>
                <a:cxn ang="0">
                  <a:pos x="549" y="1736"/>
                </a:cxn>
                <a:cxn ang="0">
                  <a:pos x="658" y="1734"/>
                </a:cxn>
                <a:cxn ang="0">
                  <a:pos x="764" y="1731"/>
                </a:cxn>
                <a:cxn ang="0">
                  <a:pos x="782" y="1725"/>
                </a:cxn>
                <a:cxn ang="0">
                  <a:pos x="795" y="1716"/>
                </a:cxn>
                <a:cxn ang="0">
                  <a:pos x="801" y="1704"/>
                </a:cxn>
                <a:cxn ang="0">
                  <a:pos x="802" y="1689"/>
                </a:cxn>
                <a:cxn ang="0">
                  <a:pos x="802" y="56"/>
                </a:cxn>
                <a:cxn ang="0">
                  <a:pos x="801" y="42"/>
                </a:cxn>
                <a:cxn ang="0">
                  <a:pos x="793" y="29"/>
                </a:cxn>
                <a:cxn ang="0">
                  <a:pos x="781" y="20"/>
                </a:cxn>
                <a:cxn ang="0">
                  <a:pos x="759" y="15"/>
                </a:cxn>
                <a:cxn ang="0">
                  <a:pos x="696" y="9"/>
                </a:cxn>
                <a:cxn ang="0">
                  <a:pos x="622" y="6"/>
                </a:cxn>
                <a:cxn ang="0">
                  <a:pos x="542" y="2"/>
                </a:cxn>
                <a:cxn ang="0">
                  <a:pos x="459" y="0"/>
                </a:cxn>
                <a:cxn ang="0">
                  <a:pos x="374" y="0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/>
              <a:ahLst/>
              <a:cxnLst>
                <a:cxn ang="0">
                  <a:pos x="2887" y="2114"/>
                </a:cxn>
                <a:cxn ang="0">
                  <a:pos x="2627" y="2044"/>
                </a:cxn>
                <a:cxn ang="0">
                  <a:pos x="2562" y="1865"/>
                </a:cxn>
                <a:cxn ang="0">
                  <a:pos x="2553" y="1490"/>
                </a:cxn>
                <a:cxn ang="0">
                  <a:pos x="2554" y="1043"/>
                </a:cxn>
                <a:cxn ang="0">
                  <a:pos x="2679" y="893"/>
                </a:cxn>
                <a:cxn ang="0">
                  <a:pos x="2856" y="842"/>
                </a:cxn>
                <a:cxn ang="0">
                  <a:pos x="2914" y="783"/>
                </a:cxn>
                <a:cxn ang="0">
                  <a:pos x="2900" y="649"/>
                </a:cxn>
                <a:cxn ang="0">
                  <a:pos x="2704" y="619"/>
                </a:cxn>
                <a:cxn ang="0">
                  <a:pos x="2522" y="582"/>
                </a:cxn>
                <a:cxn ang="0">
                  <a:pos x="2478" y="357"/>
                </a:cxn>
                <a:cxn ang="0">
                  <a:pos x="2417" y="220"/>
                </a:cxn>
                <a:cxn ang="0">
                  <a:pos x="2166" y="171"/>
                </a:cxn>
                <a:cxn ang="0">
                  <a:pos x="2079" y="205"/>
                </a:cxn>
                <a:cxn ang="0">
                  <a:pos x="2073" y="342"/>
                </a:cxn>
                <a:cxn ang="0">
                  <a:pos x="2070" y="766"/>
                </a:cxn>
                <a:cxn ang="0">
                  <a:pos x="2066" y="1317"/>
                </a:cxn>
                <a:cxn ang="0">
                  <a:pos x="2063" y="1752"/>
                </a:cxn>
                <a:cxn ang="0">
                  <a:pos x="2082" y="2087"/>
                </a:cxn>
                <a:cxn ang="0">
                  <a:pos x="2243" y="2298"/>
                </a:cxn>
                <a:cxn ang="0">
                  <a:pos x="2609" y="2345"/>
                </a:cxn>
                <a:cxn ang="0">
                  <a:pos x="2956" y="2331"/>
                </a:cxn>
                <a:cxn ang="0">
                  <a:pos x="3053" y="2261"/>
                </a:cxn>
                <a:cxn ang="0">
                  <a:pos x="3015" y="2140"/>
                </a:cxn>
                <a:cxn ang="0">
                  <a:pos x="1094" y="2024"/>
                </a:cxn>
                <a:cxn ang="0">
                  <a:pos x="996" y="2033"/>
                </a:cxn>
                <a:cxn ang="0">
                  <a:pos x="763" y="2024"/>
                </a:cxn>
                <a:cxn ang="0">
                  <a:pos x="573" y="1909"/>
                </a:cxn>
                <a:cxn ang="0">
                  <a:pos x="486" y="1564"/>
                </a:cxn>
                <a:cxn ang="0">
                  <a:pos x="520" y="1124"/>
                </a:cxn>
                <a:cxn ang="0">
                  <a:pos x="665" y="942"/>
                </a:cxn>
                <a:cxn ang="0">
                  <a:pos x="886" y="911"/>
                </a:cxn>
                <a:cxn ang="0">
                  <a:pos x="1063" y="920"/>
                </a:cxn>
                <a:cxn ang="0">
                  <a:pos x="1139" y="981"/>
                </a:cxn>
                <a:cxn ang="0">
                  <a:pos x="1144" y="1595"/>
                </a:cxn>
                <a:cxn ang="0">
                  <a:pos x="1837" y="2087"/>
                </a:cxn>
                <a:cxn ang="0">
                  <a:pos x="1672" y="2021"/>
                </a:cxn>
                <a:cxn ang="0">
                  <a:pos x="1640" y="1815"/>
                </a:cxn>
                <a:cxn ang="0">
                  <a:pos x="1638" y="1335"/>
                </a:cxn>
                <a:cxn ang="0">
                  <a:pos x="1636" y="734"/>
                </a:cxn>
                <a:cxn ang="0">
                  <a:pos x="1632" y="270"/>
                </a:cxn>
                <a:cxn ang="0">
                  <a:pos x="1621" y="104"/>
                </a:cxn>
                <a:cxn ang="0">
                  <a:pos x="1498" y="41"/>
                </a:cxn>
                <a:cxn ang="0">
                  <a:pos x="1222" y="0"/>
                </a:cxn>
                <a:cxn ang="0">
                  <a:pos x="1153" y="47"/>
                </a:cxn>
                <a:cxn ang="0">
                  <a:pos x="1148" y="229"/>
                </a:cxn>
                <a:cxn ang="0">
                  <a:pos x="1142" y="519"/>
                </a:cxn>
                <a:cxn ang="0">
                  <a:pos x="1092" y="591"/>
                </a:cxn>
                <a:cxn ang="0">
                  <a:pos x="634" y="584"/>
                </a:cxn>
                <a:cxn ang="0">
                  <a:pos x="370" y="651"/>
                </a:cxn>
                <a:cxn ang="0">
                  <a:pos x="141" y="862"/>
                </a:cxn>
                <a:cxn ang="0">
                  <a:pos x="9" y="1293"/>
                </a:cxn>
                <a:cxn ang="0">
                  <a:pos x="38" y="1853"/>
                </a:cxn>
                <a:cxn ang="0">
                  <a:pos x="200" y="2168"/>
                </a:cxn>
                <a:cxn ang="0">
                  <a:pos x="425" y="2304"/>
                </a:cxn>
                <a:cxn ang="0">
                  <a:pos x="634" y="2336"/>
                </a:cxn>
                <a:cxn ang="0">
                  <a:pos x="889" y="2347"/>
                </a:cxn>
                <a:cxn ang="0">
                  <a:pos x="1419" y="2349"/>
                </a:cxn>
                <a:cxn ang="0">
                  <a:pos x="1911" y="2333"/>
                </a:cxn>
                <a:cxn ang="0">
                  <a:pos x="1941" y="2233"/>
                </a:cxn>
                <a:cxn ang="0">
                  <a:pos x="1941" y="2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/>
              <a:ahLst/>
              <a:cxnLst>
                <a:cxn ang="0">
                  <a:pos x="202" y="59"/>
                </a:cxn>
                <a:cxn ang="0">
                  <a:pos x="157" y="61"/>
                </a:cxn>
                <a:cxn ang="0">
                  <a:pos x="121" y="67"/>
                </a:cxn>
                <a:cxn ang="0">
                  <a:pos x="92" y="74"/>
                </a:cxn>
                <a:cxn ang="0">
                  <a:pos x="68" y="83"/>
                </a:cxn>
                <a:cxn ang="0">
                  <a:pos x="68" y="444"/>
                </a:cxn>
                <a:cxn ang="0">
                  <a:pos x="0" y="444"/>
                </a:cxn>
                <a:cxn ang="0">
                  <a:pos x="0" y="5"/>
                </a:cxn>
                <a:cxn ang="0">
                  <a:pos x="63" y="5"/>
                </a:cxn>
                <a:cxn ang="0">
                  <a:pos x="66" y="43"/>
                </a:cxn>
                <a:cxn ang="0">
                  <a:pos x="94" y="25"/>
                </a:cxn>
                <a:cxn ang="0">
                  <a:pos x="126" y="12"/>
                </a:cxn>
                <a:cxn ang="0">
                  <a:pos x="160" y="3"/>
                </a:cxn>
                <a:cxn ang="0">
                  <a:pos x="193" y="0"/>
                </a:cxn>
                <a:cxn ang="0">
                  <a:pos x="211" y="0"/>
                </a:cxn>
                <a:cxn ang="0">
                  <a:pos x="235" y="0"/>
                </a:cxn>
                <a:cxn ang="0">
                  <a:pos x="258" y="3"/>
                </a:cxn>
                <a:cxn ang="0">
                  <a:pos x="258" y="59"/>
                </a:cxn>
                <a:cxn ang="0">
                  <a:pos x="202" y="59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/>
              <a:ahLst/>
              <a:cxnLst>
                <a:cxn ang="0">
                  <a:pos x="308" y="240"/>
                </a:cxn>
                <a:cxn ang="0">
                  <a:pos x="67" y="240"/>
                </a:cxn>
                <a:cxn ang="0">
                  <a:pos x="67" y="320"/>
                </a:cxn>
                <a:cxn ang="0">
                  <a:pos x="69" y="345"/>
                </a:cxn>
                <a:cxn ang="0">
                  <a:pos x="75" y="365"/>
                </a:cxn>
                <a:cxn ang="0">
                  <a:pos x="85" y="381"/>
                </a:cxn>
                <a:cxn ang="0">
                  <a:pos x="102" y="392"/>
                </a:cxn>
                <a:cxn ang="0">
                  <a:pos x="125" y="399"/>
                </a:cxn>
                <a:cxn ang="0">
                  <a:pos x="154" y="401"/>
                </a:cxn>
                <a:cxn ang="0">
                  <a:pos x="355" y="401"/>
                </a:cxn>
                <a:cxn ang="0">
                  <a:pos x="355" y="433"/>
                </a:cxn>
                <a:cxn ang="0">
                  <a:pos x="339" y="444"/>
                </a:cxn>
                <a:cxn ang="0">
                  <a:pos x="317" y="451"/>
                </a:cxn>
                <a:cxn ang="0">
                  <a:pos x="293" y="457"/>
                </a:cxn>
                <a:cxn ang="0">
                  <a:pos x="266" y="459"/>
                </a:cxn>
                <a:cxn ang="0">
                  <a:pos x="152" y="459"/>
                </a:cxn>
                <a:cxn ang="0">
                  <a:pos x="123" y="457"/>
                </a:cxn>
                <a:cxn ang="0">
                  <a:pos x="94" y="451"/>
                </a:cxn>
                <a:cxn ang="0">
                  <a:pos x="69" y="441"/>
                </a:cxn>
                <a:cxn ang="0">
                  <a:pos x="46" y="426"/>
                </a:cxn>
                <a:cxn ang="0">
                  <a:pos x="28" y="408"/>
                </a:cxn>
                <a:cxn ang="0">
                  <a:pos x="13" y="383"/>
                </a:cxn>
                <a:cxn ang="0">
                  <a:pos x="2" y="352"/>
                </a:cxn>
                <a:cxn ang="0">
                  <a:pos x="0" y="316"/>
                </a:cxn>
                <a:cxn ang="0">
                  <a:pos x="0" y="152"/>
                </a:cxn>
                <a:cxn ang="0">
                  <a:pos x="2" y="114"/>
                </a:cxn>
                <a:cxn ang="0">
                  <a:pos x="10" y="83"/>
                </a:cxn>
                <a:cxn ang="0">
                  <a:pos x="22" y="58"/>
                </a:cxn>
                <a:cxn ang="0">
                  <a:pos x="38" y="38"/>
                </a:cxn>
                <a:cxn ang="0">
                  <a:pos x="60" y="24"/>
                </a:cxn>
                <a:cxn ang="0">
                  <a:pos x="84" y="13"/>
                </a:cxn>
                <a:cxn ang="0">
                  <a:pos x="109" y="6"/>
                </a:cxn>
                <a:cxn ang="0">
                  <a:pos x="138" y="2"/>
                </a:cxn>
                <a:cxn ang="0">
                  <a:pos x="169" y="0"/>
                </a:cxn>
                <a:cxn ang="0">
                  <a:pos x="208" y="0"/>
                </a:cxn>
                <a:cxn ang="0">
                  <a:pos x="236" y="0"/>
                </a:cxn>
                <a:cxn ang="0">
                  <a:pos x="263" y="4"/>
                </a:cxn>
                <a:cxn ang="0">
                  <a:pos x="288" y="11"/>
                </a:cxn>
                <a:cxn ang="0">
                  <a:pos x="310" y="22"/>
                </a:cxn>
                <a:cxn ang="0">
                  <a:pos x="330" y="35"/>
                </a:cxn>
                <a:cxn ang="0">
                  <a:pos x="346" y="54"/>
                </a:cxn>
                <a:cxn ang="0">
                  <a:pos x="357" y="78"/>
                </a:cxn>
                <a:cxn ang="0">
                  <a:pos x="366" y="107"/>
                </a:cxn>
                <a:cxn ang="0">
                  <a:pos x="367" y="143"/>
                </a:cxn>
                <a:cxn ang="0">
                  <a:pos x="367" y="231"/>
                </a:cxn>
                <a:cxn ang="0">
                  <a:pos x="308" y="240"/>
                </a:cxn>
                <a:cxn ang="0">
                  <a:pos x="302" y="128"/>
                </a:cxn>
                <a:cxn ang="0">
                  <a:pos x="299" y="103"/>
                </a:cxn>
                <a:cxn ang="0">
                  <a:pos x="292" y="83"/>
                </a:cxn>
                <a:cxn ang="0">
                  <a:pos x="279" y="71"/>
                </a:cxn>
                <a:cxn ang="0">
                  <a:pos x="263" y="62"/>
                </a:cxn>
                <a:cxn ang="0">
                  <a:pos x="241" y="56"/>
                </a:cxn>
                <a:cxn ang="0">
                  <a:pos x="216" y="56"/>
                </a:cxn>
                <a:cxn ang="0">
                  <a:pos x="154" y="56"/>
                </a:cxn>
                <a:cxn ang="0">
                  <a:pos x="125" y="58"/>
                </a:cxn>
                <a:cxn ang="0">
                  <a:pos x="104" y="65"/>
                </a:cxn>
                <a:cxn ang="0">
                  <a:pos x="87" y="76"/>
                </a:cxn>
                <a:cxn ang="0">
                  <a:pos x="76" y="92"/>
                </a:cxn>
                <a:cxn ang="0">
                  <a:pos x="69" y="114"/>
                </a:cxn>
                <a:cxn ang="0">
                  <a:pos x="67" y="137"/>
                </a:cxn>
                <a:cxn ang="0">
                  <a:pos x="67" y="190"/>
                </a:cxn>
                <a:cxn ang="0">
                  <a:pos x="302" y="190"/>
                </a:cxn>
                <a:cxn ang="0">
                  <a:pos x="302" y="128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/>
              <a:ahLst/>
              <a:cxnLst>
                <a:cxn ang="0">
                  <a:pos x="111" y="634"/>
                </a:cxn>
                <a:cxn ang="0">
                  <a:pos x="71" y="632"/>
                </a:cxn>
                <a:cxn ang="0">
                  <a:pos x="29" y="623"/>
                </a:cxn>
                <a:cxn ang="0">
                  <a:pos x="13" y="574"/>
                </a:cxn>
                <a:cxn ang="0">
                  <a:pos x="248" y="570"/>
                </a:cxn>
                <a:cxn ang="0">
                  <a:pos x="282" y="545"/>
                </a:cxn>
                <a:cxn ang="0">
                  <a:pos x="293" y="495"/>
                </a:cxn>
                <a:cxn ang="0">
                  <a:pos x="268" y="417"/>
                </a:cxn>
                <a:cxn ang="0">
                  <a:pos x="210" y="437"/>
                </a:cxn>
                <a:cxn ang="0">
                  <a:pos x="116" y="439"/>
                </a:cxn>
                <a:cxn ang="0">
                  <a:pos x="60" y="430"/>
                </a:cxn>
                <a:cxn ang="0">
                  <a:pos x="22" y="404"/>
                </a:cxn>
                <a:cxn ang="0">
                  <a:pos x="2" y="361"/>
                </a:cxn>
                <a:cxn ang="0">
                  <a:pos x="0" y="123"/>
                </a:cxn>
                <a:cxn ang="0">
                  <a:pos x="13" y="62"/>
                </a:cxn>
                <a:cxn ang="0">
                  <a:pos x="47" y="22"/>
                </a:cxn>
                <a:cxn ang="0">
                  <a:pos x="100" y="2"/>
                </a:cxn>
                <a:cxn ang="0">
                  <a:pos x="197" y="0"/>
                </a:cxn>
                <a:cxn ang="0">
                  <a:pos x="254" y="11"/>
                </a:cxn>
                <a:cxn ang="0">
                  <a:pos x="299" y="44"/>
                </a:cxn>
                <a:cxn ang="0">
                  <a:pos x="362" y="9"/>
                </a:cxn>
                <a:cxn ang="0">
                  <a:pos x="358" y="529"/>
                </a:cxn>
                <a:cxn ang="0">
                  <a:pos x="333" y="588"/>
                </a:cxn>
                <a:cxn ang="0">
                  <a:pos x="284" y="623"/>
                </a:cxn>
                <a:cxn ang="0">
                  <a:pos x="214" y="634"/>
                </a:cxn>
                <a:cxn ang="0">
                  <a:pos x="275" y="78"/>
                </a:cxn>
                <a:cxn ang="0">
                  <a:pos x="219" y="62"/>
                </a:cxn>
                <a:cxn ang="0">
                  <a:pos x="120" y="60"/>
                </a:cxn>
                <a:cxn ang="0">
                  <a:pos x="94" y="63"/>
                </a:cxn>
                <a:cxn ang="0">
                  <a:pos x="76" y="83"/>
                </a:cxn>
                <a:cxn ang="0">
                  <a:pos x="67" y="121"/>
                </a:cxn>
                <a:cxn ang="0">
                  <a:pos x="71" y="345"/>
                </a:cxn>
                <a:cxn ang="0">
                  <a:pos x="89" y="368"/>
                </a:cxn>
                <a:cxn ang="0">
                  <a:pos x="116" y="376"/>
                </a:cxn>
                <a:cxn ang="0">
                  <a:pos x="181" y="377"/>
                </a:cxn>
                <a:cxn ang="0">
                  <a:pos x="252" y="370"/>
                </a:cxn>
                <a:cxn ang="0">
                  <a:pos x="293" y="361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/>
              <a:ahLst/>
              <a:cxnLst>
                <a:cxn ang="0">
                  <a:pos x="235" y="459"/>
                </a:cxn>
                <a:cxn ang="0">
                  <a:pos x="150" y="459"/>
                </a:cxn>
                <a:cxn ang="0">
                  <a:pos x="112" y="455"/>
                </a:cxn>
                <a:cxn ang="0">
                  <a:pos x="79" y="446"/>
                </a:cxn>
                <a:cxn ang="0">
                  <a:pos x="52" y="431"/>
                </a:cxn>
                <a:cxn ang="0">
                  <a:pos x="30" y="412"/>
                </a:cxn>
                <a:cxn ang="0">
                  <a:pos x="14" y="386"/>
                </a:cxn>
                <a:cxn ang="0">
                  <a:pos x="3" y="354"/>
                </a:cxn>
                <a:cxn ang="0">
                  <a:pos x="0" y="316"/>
                </a:cxn>
                <a:cxn ang="0">
                  <a:pos x="0" y="141"/>
                </a:cxn>
                <a:cxn ang="0">
                  <a:pos x="3" y="105"/>
                </a:cxn>
                <a:cxn ang="0">
                  <a:pos x="14" y="72"/>
                </a:cxn>
                <a:cxn ang="0">
                  <a:pos x="30" y="47"/>
                </a:cxn>
                <a:cxn ang="0">
                  <a:pos x="52" y="26"/>
                </a:cxn>
                <a:cxn ang="0">
                  <a:pos x="79" y="11"/>
                </a:cxn>
                <a:cxn ang="0">
                  <a:pos x="112" y="2"/>
                </a:cxn>
                <a:cxn ang="0">
                  <a:pos x="150" y="0"/>
                </a:cxn>
                <a:cxn ang="0">
                  <a:pos x="235" y="0"/>
                </a:cxn>
                <a:cxn ang="0">
                  <a:pos x="271" y="4"/>
                </a:cxn>
                <a:cxn ang="0">
                  <a:pos x="303" y="13"/>
                </a:cxn>
                <a:cxn ang="0">
                  <a:pos x="331" y="29"/>
                </a:cxn>
                <a:cxn ang="0">
                  <a:pos x="350" y="51"/>
                </a:cxn>
                <a:cxn ang="0">
                  <a:pos x="367" y="78"/>
                </a:cxn>
                <a:cxn ang="0">
                  <a:pos x="376" y="110"/>
                </a:cxn>
                <a:cxn ang="0">
                  <a:pos x="378" y="146"/>
                </a:cxn>
                <a:cxn ang="0">
                  <a:pos x="378" y="312"/>
                </a:cxn>
                <a:cxn ang="0">
                  <a:pos x="376" y="348"/>
                </a:cxn>
                <a:cxn ang="0">
                  <a:pos x="367" y="381"/>
                </a:cxn>
                <a:cxn ang="0">
                  <a:pos x="350" y="408"/>
                </a:cxn>
                <a:cxn ang="0">
                  <a:pos x="331" y="430"/>
                </a:cxn>
                <a:cxn ang="0">
                  <a:pos x="303" y="446"/>
                </a:cxn>
                <a:cxn ang="0">
                  <a:pos x="271" y="455"/>
                </a:cxn>
                <a:cxn ang="0">
                  <a:pos x="235" y="459"/>
                </a:cxn>
                <a:cxn ang="0">
                  <a:pos x="311" y="134"/>
                </a:cxn>
                <a:cxn ang="0">
                  <a:pos x="309" y="114"/>
                </a:cxn>
                <a:cxn ang="0">
                  <a:pos x="303" y="96"/>
                </a:cxn>
                <a:cxn ang="0">
                  <a:pos x="296" y="78"/>
                </a:cxn>
                <a:cxn ang="0">
                  <a:pos x="284" y="65"/>
                </a:cxn>
                <a:cxn ang="0">
                  <a:pos x="267" y="56"/>
                </a:cxn>
                <a:cxn ang="0">
                  <a:pos x="246" y="54"/>
                </a:cxn>
                <a:cxn ang="0">
                  <a:pos x="135" y="54"/>
                </a:cxn>
                <a:cxn ang="0">
                  <a:pos x="114" y="56"/>
                </a:cxn>
                <a:cxn ang="0">
                  <a:pos x="97" y="65"/>
                </a:cxn>
                <a:cxn ang="0">
                  <a:pos x="83" y="78"/>
                </a:cxn>
                <a:cxn ang="0">
                  <a:pos x="74" y="94"/>
                </a:cxn>
                <a:cxn ang="0">
                  <a:pos x="70" y="112"/>
                </a:cxn>
                <a:cxn ang="0">
                  <a:pos x="68" y="134"/>
                </a:cxn>
                <a:cxn ang="0">
                  <a:pos x="68" y="323"/>
                </a:cxn>
                <a:cxn ang="0">
                  <a:pos x="70" y="345"/>
                </a:cxn>
                <a:cxn ang="0">
                  <a:pos x="74" y="365"/>
                </a:cxn>
                <a:cxn ang="0">
                  <a:pos x="83" y="381"/>
                </a:cxn>
                <a:cxn ang="0">
                  <a:pos x="97" y="394"/>
                </a:cxn>
                <a:cxn ang="0">
                  <a:pos x="114" y="401"/>
                </a:cxn>
                <a:cxn ang="0">
                  <a:pos x="135" y="404"/>
                </a:cxn>
                <a:cxn ang="0">
                  <a:pos x="246" y="404"/>
                </a:cxn>
                <a:cxn ang="0">
                  <a:pos x="267" y="401"/>
                </a:cxn>
                <a:cxn ang="0">
                  <a:pos x="284" y="392"/>
                </a:cxn>
                <a:cxn ang="0">
                  <a:pos x="296" y="379"/>
                </a:cxn>
                <a:cxn ang="0">
                  <a:pos x="303" y="363"/>
                </a:cxn>
                <a:cxn ang="0">
                  <a:pos x="309" y="345"/>
                </a:cxn>
                <a:cxn ang="0">
                  <a:pos x="311" y="325"/>
                </a:cxn>
                <a:cxn ang="0">
                  <a:pos x="311" y="134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5" y="62"/>
                </a:cxn>
                <a:cxn ang="0">
                  <a:pos x="106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2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1" y="98"/>
                </a:cxn>
                <a:cxn ang="0">
                  <a:pos x="361" y="448"/>
                </a:cxn>
                <a:cxn ang="0">
                  <a:pos x="293" y="448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/>
              <a:ahLst/>
              <a:cxnLst>
                <a:cxn ang="0">
                  <a:pos x="541" y="448"/>
                </a:cxn>
                <a:cxn ang="0">
                  <a:pos x="541" y="107"/>
                </a:cxn>
                <a:cxn ang="0">
                  <a:pos x="537" y="87"/>
                </a:cxn>
                <a:cxn ang="0">
                  <a:pos x="528" y="74"/>
                </a:cxn>
                <a:cxn ang="0">
                  <a:pos x="516" y="67"/>
                </a:cxn>
                <a:cxn ang="0">
                  <a:pos x="501" y="62"/>
                </a:cxn>
                <a:cxn ang="0">
                  <a:pos x="485" y="60"/>
                </a:cxn>
                <a:cxn ang="0">
                  <a:pos x="440" y="60"/>
                </a:cxn>
                <a:cxn ang="0">
                  <a:pos x="407" y="62"/>
                </a:cxn>
                <a:cxn ang="0">
                  <a:pos x="378" y="65"/>
                </a:cxn>
                <a:cxn ang="0">
                  <a:pos x="355" y="69"/>
                </a:cxn>
                <a:cxn ang="0">
                  <a:pos x="338" y="72"/>
                </a:cxn>
                <a:cxn ang="0">
                  <a:pos x="338" y="448"/>
                </a:cxn>
                <a:cxn ang="0">
                  <a:pos x="270" y="448"/>
                </a:cxn>
                <a:cxn ang="0">
                  <a:pos x="270" y="107"/>
                </a:cxn>
                <a:cxn ang="0">
                  <a:pos x="268" y="87"/>
                </a:cxn>
                <a:cxn ang="0">
                  <a:pos x="259" y="74"/>
                </a:cxn>
                <a:cxn ang="0">
                  <a:pos x="246" y="67"/>
                </a:cxn>
                <a:cxn ang="0">
                  <a:pos x="230" y="62"/>
                </a:cxn>
                <a:cxn ang="0">
                  <a:pos x="214" y="60"/>
                </a:cxn>
                <a:cxn ang="0">
                  <a:pos x="165" y="60"/>
                </a:cxn>
                <a:cxn ang="0">
                  <a:pos x="127" y="63"/>
                </a:cxn>
                <a:cxn ang="0">
                  <a:pos x="94" y="67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5" y="9"/>
                </a:cxn>
                <a:cxn ang="0">
                  <a:pos x="67" y="40"/>
                </a:cxn>
                <a:cxn ang="0">
                  <a:pos x="93" y="22"/>
                </a:cxn>
                <a:cxn ang="0">
                  <a:pos x="122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28" y="0"/>
                </a:cxn>
                <a:cxn ang="0">
                  <a:pos x="252" y="2"/>
                </a:cxn>
                <a:cxn ang="0">
                  <a:pos x="275" y="7"/>
                </a:cxn>
                <a:cxn ang="0">
                  <a:pos x="297" y="16"/>
                </a:cxn>
                <a:cxn ang="0">
                  <a:pos x="315" y="31"/>
                </a:cxn>
                <a:cxn ang="0">
                  <a:pos x="328" y="51"/>
                </a:cxn>
                <a:cxn ang="0">
                  <a:pos x="346" y="33"/>
                </a:cxn>
                <a:cxn ang="0">
                  <a:pos x="369" y="18"/>
                </a:cxn>
                <a:cxn ang="0">
                  <a:pos x="396" y="7"/>
                </a:cxn>
                <a:cxn ang="0">
                  <a:pos x="425" y="2"/>
                </a:cxn>
                <a:cxn ang="0">
                  <a:pos x="456" y="0"/>
                </a:cxn>
                <a:cxn ang="0">
                  <a:pos x="498" y="0"/>
                </a:cxn>
                <a:cxn ang="0">
                  <a:pos x="521" y="2"/>
                </a:cxn>
                <a:cxn ang="0">
                  <a:pos x="545" y="6"/>
                </a:cxn>
                <a:cxn ang="0">
                  <a:pos x="564" y="15"/>
                </a:cxn>
                <a:cxn ang="0">
                  <a:pos x="583" y="29"/>
                </a:cxn>
                <a:cxn ang="0">
                  <a:pos x="597" y="47"/>
                </a:cxn>
                <a:cxn ang="0">
                  <a:pos x="604" y="71"/>
                </a:cxn>
                <a:cxn ang="0">
                  <a:pos x="608" y="98"/>
                </a:cxn>
                <a:cxn ang="0">
                  <a:pos x="608" y="448"/>
                </a:cxn>
                <a:cxn ang="0">
                  <a:pos x="541" y="448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/>
              <a:ahLst/>
              <a:cxnLst>
                <a:cxn ang="0">
                  <a:pos x="300" y="617"/>
                </a:cxn>
                <a:cxn ang="0">
                  <a:pos x="294" y="584"/>
                </a:cxn>
                <a:cxn ang="0">
                  <a:pos x="267" y="606"/>
                </a:cxn>
                <a:cxn ang="0">
                  <a:pos x="238" y="619"/>
                </a:cxn>
                <a:cxn ang="0">
                  <a:pos x="207" y="626"/>
                </a:cxn>
                <a:cxn ang="0">
                  <a:pos x="175" y="628"/>
                </a:cxn>
                <a:cxn ang="0">
                  <a:pos x="104" y="628"/>
                </a:cxn>
                <a:cxn ang="0">
                  <a:pos x="85" y="626"/>
                </a:cxn>
                <a:cxn ang="0">
                  <a:pos x="63" y="620"/>
                </a:cxn>
                <a:cxn ang="0">
                  <a:pos x="43" y="613"/>
                </a:cxn>
                <a:cxn ang="0">
                  <a:pos x="25" y="599"/>
                </a:cxn>
                <a:cxn ang="0">
                  <a:pos x="12" y="581"/>
                </a:cxn>
                <a:cxn ang="0">
                  <a:pos x="1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1" y="259"/>
                </a:cxn>
                <a:cxn ang="0">
                  <a:pos x="10" y="232"/>
                </a:cxn>
                <a:cxn ang="0">
                  <a:pos x="25" y="211"/>
                </a:cxn>
                <a:cxn ang="0">
                  <a:pos x="45" y="193"/>
                </a:cxn>
                <a:cxn ang="0">
                  <a:pos x="68" y="180"/>
                </a:cxn>
                <a:cxn ang="0">
                  <a:pos x="94" y="171"/>
                </a:cxn>
                <a:cxn ang="0">
                  <a:pos x="124" y="169"/>
                </a:cxn>
                <a:cxn ang="0">
                  <a:pos x="188" y="169"/>
                </a:cxn>
                <a:cxn ang="0">
                  <a:pos x="218" y="171"/>
                </a:cxn>
                <a:cxn ang="0">
                  <a:pos x="247" y="180"/>
                </a:cxn>
                <a:cxn ang="0">
                  <a:pos x="273" y="191"/>
                </a:cxn>
                <a:cxn ang="0">
                  <a:pos x="292" y="207"/>
                </a:cxn>
                <a:cxn ang="0">
                  <a:pos x="292" y="0"/>
                </a:cxn>
                <a:cxn ang="0">
                  <a:pos x="359" y="0"/>
                </a:cxn>
                <a:cxn ang="0">
                  <a:pos x="359" y="617"/>
                </a:cxn>
                <a:cxn ang="0">
                  <a:pos x="300" y="617"/>
                </a:cxn>
                <a:cxn ang="0">
                  <a:pos x="292" y="256"/>
                </a:cxn>
                <a:cxn ang="0">
                  <a:pos x="274" y="247"/>
                </a:cxn>
                <a:cxn ang="0">
                  <a:pos x="249" y="238"/>
                </a:cxn>
                <a:cxn ang="0">
                  <a:pos x="217" y="231"/>
                </a:cxn>
                <a:cxn ang="0">
                  <a:pos x="180" y="229"/>
                </a:cxn>
                <a:cxn ang="0">
                  <a:pos x="117" y="229"/>
                </a:cxn>
                <a:cxn ang="0">
                  <a:pos x="106" y="229"/>
                </a:cxn>
                <a:cxn ang="0">
                  <a:pos x="94" y="232"/>
                </a:cxn>
                <a:cxn ang="0">
                  <a:pos x="83" y="240"/>
                </a:cxn>
                <a:cxn ang="0">
                  <a:pos x="74" y="252"/>
                </a:cxn>
                <a:cxn ang="0">
                  <a:pos x="68" y="268"/>
                </a:cxn>
                <a:cxn ang="0">
                  <a:pos x="66" y="290"/>
                </a:cxn>
                <a:cxn ang="0">
                  <a:pos x="66" y="512"/>
                </a:cxn>
                <a:cxn ang="0">
                  <a:pos x="68" y="534"/>
                </a:cxn>
                <a:cxn ang="0">
                  <a:pos x="77" y="550"/>
                </a:cxn>
                <a:cxn ang="0">
                  <a:pos x="88" y="559"/>
                </a:cxn>
                <a:cxn ang="0">
                  <a:pos x="101" y="564"/>
                </a:cxn>
                <a:cxn ang="0">
                  <a:pos x="113" y="566"/>
                </a:cxn>
                <a:cxn ang="0">
                  <a:pos x="128" y="566"/>
                </a:cxn>
                <a:cxn ang="0">
                  <a:pos x="179" y="566"/>
                </a:cxn>
                <a:cxn ang="0">
                  <a:pos x="218" y="564"/>
                </a:cxn>
                <a:cxn ang="0">
                  <a:pos x="249" y="561"/>
                </a:cxn>
                <a:cxn ang="0">
                  <a:pos x="274" y="555"/>
                </a:cxn>
                <a:cxn ang="0">
                  <a:pos x="292" y="552"/>
                </a:cxn>
                <a:cxn ang="0">
                  <a:pos x="292" y="256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/>
              <a:ahLst/>
              <a:cxnLst>
                <a:cxn ang="0">
                  <a:pos x="199" y="569"/>
                </a:cxn>
                <a:cxn ang="0">
                  <a:pos x="168" y="567"/>
                </a:cxn>
                <a:cxn ang="0">
                  <a:pos x="141" y="563"/>
                </a:cxn>
                <a:cxn ang="0">
                  <a:pos x="119" y="554"/>
                </a:cxn>
                <a:cxn ang="0">
                  <a:pos x="101" y="543"/>
                </a:cxn>
                <a:cxn ang="0">
                  <a:pos x="89" y="525"/>
                </a:cxn>
                <a:cxn ang="0">
                  <a:pos x="79" y="504"/>
                </a:cxn>
                <a:cxn ang="0">
                  <a:pos x="78" y="475"/>
                </a:cxn>
                <a:cxn ang="0">
                  <a:pos x="78" y="182"/>
                </a:cxn>
                <a:cxn ang="0">
                  <a:pos x="0" y="182"/>
                </a:cxn>
                <a:cxn ang="0">
                  <a:pos x="0" y="132"/>
                </a:cxn>
                <a:cxn ang="0">
                  <a:pos x="78" y="132"/>
                </a:cxn>
                <a:cxn ang="0">
                  <a:pos x="78" y="9"/>
                </a:cxn>
                <a:cxn ang="0">
                  <a:pos x="145" y="0"/>
                </a:cxn>
                <a:cxn ang="0">
                  <a:pos x="145" y="132"/>
                </a:cxn>
                <a:cxn ang="0">
                  <a:pos x="296" y="132"/>
                </a:cxn>
                <a:cxn ang="0">
                  <a:pos x="296" y="182"/>
                </a:cxn>
                <a:cxn ang="0">
                  <a:pos x="145" y="182"/>
                </a:cxn>
                <a:cxn ang="0">
                  <a:pos x="145" y="464"/>
                </a:cxn>
                <a:cxn ang="0">
                  <a:pos x="145" y="475"/>
                </a:cxn>
                <a:cxn ang="0">
                  <a:pos x="146" y="487"/>
                </a:cxn>
                <a:cxn ang="0">
                  <a:pos x="150" y="496"/>
                </a:cxn>
                <a:cxn ang="0">
                  <a:pos x="157" y="505"/>
                </a:cxn>
                <a:cxn ang="0">
                  <a:pos x="170" y="511"/>
                </a:cxn>
                <a:cxn ang="0">
                  <a:pos x="186" y="513"/>
                </a:cxn>
                <a:cxn ang="0">
                  <a:pos x="296" y="513"/>
                </a:cxn>
                <a:cxn ang="0">
                  <a:pos x="296" y="551"/>
                </a:cxn>
                <a:cxn ang="0">
                  <a:pos x="277" y="558"/>
                </a:cxn>
                <a:cxn ang="0">
                  <a:pos x="251" y="563"/>
                </a:cxn>
                <a:cxn ang="0">
                  <a:pos x="224" y="567"/>
                </a:cxn>
                <a:cxn ang="0">
                  <a:pos x="199" y="569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/>
              <a:ahLst/>
              <a:cxnLst>
                <a:cxn ang="0">
                  <a:pos x="67" y="803"/>
                </a:cxn>
                <a:cxn ang="0">
                  <a:pos x="56" y="803"/>
                </a:cxn>
                <a:cxn ang="0">
                  <a:pos x="40" y="801"/>
                </a:cxn>
                <a:cxn ang="0">
                  <a:pos x="20" y="799"/>
                </a:cxn>
                <a:cxn ang="0">
                  <a:pos x="0" y="794"/>
                </a:cxn>
                <a:cxn ang="0">
                  <a:pos x="0" y="747"/>
                </a:cxn>
                <a:cxn ang="0">
                  <a:pos x="54" y="747"/>
                </a:cxn>
                <a:cxn ang="0">
                  <a:pos x="78" y="747"/>
                </a:cxn>
                <a:cxn ang="0">
                  <a:pos x="96" y="743"/>
                </a:cxn>
                <a:cxn ang="0">
                  <a:pos x="110" y="736"/>
                </a:cxn>
                <a:cxn ang="0">
                  <a:pos x="121" y="727"/>
                </a:cxn>
                <a:cxn ang="0">
                  <a:pos x="130" y="711"/>
                </a:cxn>
                <a:cxn ang="0">
                  <a:pos x="134" y="689"/>
                </a:cxn>
                <a:cxn ang="0">
                  <a:pos x="135" y="660"/>
                </a:cxn>
                <a:cxn ang="0">
                  <a:pos x="135" y="178"/>
                </a:cxn>
                <a:cxn ang="0">
                  <a:pos x="202" y="178"/>
                </a:cxn>
                <a:cxn ang="0">
                  <a:pos x="202" y="664"/>
                </a:cxn>
                <a:cxn ang="0">
                  <a:pos x="201" y="700"/>
                </a:cxn>
                <a:cxn ang="0">
                  <a:pos x="193" y="730"/>
                </a:cxn>
                <a:cxn ang="0">
                  <a:pos x="181" y="754"/>
                </a:cxn>
                <a:cxn ang="0">
                  <a:pos x="166" y="772"/>
                </a:cxn>
                <a:cxn ang="0">
                  <a:pos x="146" y="786"/>
                </a:cxn>
                <a:cxn ang="0">
                  <a:pos x="123" y="795"/>
                </a:cxn>
                <a:cxn ang="0">
                  <a:pos x="96" y="801"/>
                </a:cxn>
                <a:cxn ang="0">
                  <a:pos x="67" y="803"/>
                </a:cxn>
                <a:cxn ang="0">
                  <a:pos x="135" y="84"/>
                </a:cxn>
                <a:cxn ang="0">
                  <a:pos x="135" y="0"/>
                </a:cxn>
                <a:cxn ang="0">
                  <a:pos x="202" y="0"/>
                </a:cxn>
                <a:cxn ang="0">
                  <a:pos x="202" y="84"/>
                </a:cxn>
                <a:cxn ang="0">
                  <a:pos x="135" y="84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/>
              <a:ahLst/>
              <a:cxnLst>
                <a:cxn ang="0">
                  <a:pos x="168" y="617"/>
                </a:cxn>
                <a:cxn ang="0">
                  <a:pos x="103" y="617"/>
                </a:cxn>
                <a:cxn ang="0">
                  <a:pos x="174" y="432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206" y="345"/>
                </a:cxn>
                <a:cxn ang="0">
                  <a:pos x="208" y="345"/>
                </a:cxn>
                <a:cxn ang="0">
                  <a:pos x="329" y="0"/>
                </a:cxn>
                <a:cxn ang="0">
                  <a:pos x="394" y="0"/>
                </a:cxn>
                <a:cxn ang="0">
                  <a:pos x="168" y="617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/>
              <a:ahLst/>
              <a:cxnLst>
                <a:cxn ang="0">
                  <a:pos x="304" y="439"/>
                </a:cxn>
                <a:cxn ang="0">
                  <a:pos x="302" y="422"/>
                </a:cxn>
                <a:cxn ang="0">
                  <a:pos x="299" y="406"/>
                </a:cxn>
                <a:cxn ang="0">
                  <a:pos x="273" y="437"/>
                </a:cxn>
                <a:cxn ang="0">
                  <a:pos x="230" y="455"/>
                </a:cxn>
                <a:cxn ang="0">
                  <a:pos x="114" y="459"/>
                </a:cxn>
                <a:cxn ang="0">
                  <a:pos x="55" y="446"/>
                </a:cxn>
                <a:cxn ang="0">
                  <a:pos x="15" y="412"/>
                </a:cxn>
                <a:cxn ang="0">
                  <a:pos x="0" y="359"/>
                </a:cxn>
                <a:cxn ang="0">
                  <a:pos x="4" y="276"/>
                </a:cxn>
                <a:cxn ang="0">
                  <a:pos x="26" y="228"/>
                </a:cxn>
                <a:cxn ang="0">
                  <a:pos x="67" y="199"/>
                </a:cxn>
                <a:cxn ang="0">
                  <a:pos x="125" y="190"/>
                </a:cxn>
                <a:cxn ang="0">
                  <a:pos x="290" y="116"/>
                </a:cxn>
                <a:cxn ang="0">
                  <a:pos x="281" y="81"/>
                </a:cxn>
                <a:cxn ang="0">
                  <a:pos x="257" y="65"/>
                </a:cxn>
                <a:cxn ang="0">
                  <a:pos x="219" y="60"/>
                </a:cxn>
                <a:cxn ang="0">
                  <a:pos x="29" y="20"/>
                </a:cxn>
                <a:cxn ang="0">
                  <a:pos x="80" y="4"/>
                </a:cxn>
                <a:cxn ang="0">
                  <a:pos x="134" y="0"/>
                </a:cxn>
                <a:cxn ang="0">
                  <a:pos x="254" y="2"/>
                </a:cxn>
                <a:cxn ang="0">
                  <a:pos x="299" y="13"/>
                </a:cxn>
                <a:cxn ang="0">
                  <a:pos x="335" y="38"/>
                </a:cxn>
                <a:cxn ang="0">
                  <a:pos x="353" y="81"/>
                </a:cxn>
                <a:cxn ang="0">
                  <a:pos x="357" y="303"/>
                </a:cxn>
                <a:cxn ang="0">
                  <a:pos x="358" y="385"/>
                </a:cxn>
                <a:cxn ang="0">
                  <a:pos x="366" y="448"/>
                </a:cxn>
                <a:cxn ang="0">
                  <a:pos x="290" y="240"/>
                </a:cxn>
                <a:cxn ang="0">
                  <a:pos x="109" y="242"/>
                </a:cxn>
                <a:cxn ang="0">
                  <a:pos x="78" y="258"/>
                </a:cxn>
                <a:cxn ang="0">
                  <a:pos x="67" y="298"/>
                </a:cxn>
                <a:cxn ang="0">
                  <a:pos x="71" y="370"/>
                </a:cxn>
                <a:cxn ang="0">
                  <a:pos x="93" y="395"/>
                </a:cxn>
                <a:cxn ang="0">
                  <a:pos x="127" y="403"/>
                </a:cxn>
                <a:cxn ang="0">
                  <a:pos x="236" y="401"/>
                </a:cxn>
                <a:cxn ang="0">
                  <a:pos x="266" y="388"/>
                </a:cxn>
                <a:cxn ang="0">
                  <a:pos x="286" y="356"/>
                </a:cxn>
                <a:cxn ang="0">
                  <a:pos x="290" y="240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6" y="62"/>
                </a:cxn>
                <a:cxn ang="0">
                  <a:pos x="107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0" y="98"/>
                </a:cxn>
                <a:cxn ang="0">
                  <a:pos x="360" y="448"/>
                </a:cxn>
                <a:cxn ang="0">
                  <a:pos x="293" y="448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/>
              <a:ahLst/>
              <a:cxnLst>
                <a:cxn ang="0">
                  <a:pos x="302" y="617"/>
                </a:cxn>
                <a:cxn ang="0">
                  <a:pos x="295" y="584"/>
                </a:cxn>
                <a:cxn ang="0">
                  <a:pos x="269" y="606"/>
                </a:cxn>
                <a:cxn ang="0">
                  <a:pos x="240" y="619"/>
                </a:cxn>
                <a:cxn ang="0">
                  <a:pos x="210" y="626"/>
                </a:cxn>
                <a:cxn ang="0">
                  <a:pos x="177" y="628"/>
                </a:cxn>
                <a:cxn ang="0">
                  <a:pos x="107" y="628"/>
                </a:cxn>
                <a:cxn ang="0">
                  <a:pos x="87" y="626"/>
                </a:cxn>
                <a:cxn ang="0">
                  <a:pos x="65" y="620"/>
                </a:cxn>
                <a:cxn ang="0">
                  <a:pos x="45" y="613"/>
                </a:cxn>
                <a:cxn ang="0">
                  <a:pos x="27" y="599"/>
                </a:cxn>
                <a:cxn ang="0">
                  <a:pos x="13" y="581"/>
                </a:cxn>
                <a:cxn ang="0">
                  <a:pos x="3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3" y="259"/>
                </a:cxn>
                <a:cxn ang="0">
                  <a:pos x="13" y="232"/>
                </a:cxn>
                <a:cxn ang="0">
                  <a:pos x="27" y="211"/>
                </a:cxn>
                <a:cxn ang="0">
                  <a:pos x="45" y="193"/>
                </a:cxn>
                <a:cxn ang="0">
                  <a:pos x="69" y="180"/>
                </a:cxn>
                <a:cxn ang="0">
                  <a:pos x="96" y="171"/>
                </a:cxn>
                <a:cxn ang="0">
                  <a:pos x="126" y="169"/>
                </a:cxn>
                <a:cxn ang="0">
                  <a:pos x="190" y="169"/>
                </a:cxn>
                <a:cxn ang="0">
                  <a:pos x="220" y="171"/>
                </a:cxn>
                <a:cxn ang="0">
                  <a:pos x="249" y="180"/>
                </a:cxn>
                <a:cxn ang="0">
                  <a:pos x="275" y="191"/>
                </a:cxn>
                <a:cxn ang="0">
                  <a:pos x="295" y="207"/>
                </a:cxn>
                <a:cxn ang="0">
                  <a:pos x="295" y="0"/>
                </a:cxn>
                <a:cxn ang="0">
                  <a:pos x="361" y="0"/>
                </a:cxn>
                <a:cxn ang="0">
                  <a:pos x="361" y="617"/>
                </a:cxn>
                <a:cxn ang="0">
                  <a:pos x="302" y="617"/>
                </a:cxn>
                <a:cxn ang="0">
                  <a:pos x="295" y="256"/>
                </a:cxn>
                <a:cxn ang="0">
                  <a:pos x="275" y="247"/>
                </a:cxn>
                <a:cxn ang="0">
                  <a:pos x="249" y="238"/>
                </a:cxn>
                <a:cxn ang="0">
                  <a:pos x="219" y="231"/>
                </a:cxn>
                <a:cxn ang="0">
                  <a:pos x="182" y="229"/>
                </a:cxn>
                <a:cxn ang="0">
                  <a:pos x="119" y="229"/>
                </a:cxn>
                <a:cxn ang="0">
                  <a:pos x="108" y="229"/>
                </a:cxn>
                <a:cxn ang="0">
                  <a:pos x="96" y="232"/>
                </a:cxn>
                <a:cxn ang="0">
                  <a:pos x="85" y="240"/>
                </a:cxn>
                <a:cxn ang="0">
                  <a:pos x="76" y="252"/>
                </a:cxn>
                <a:cxn ang="0">
                  <a:pos x="70" y="268"/>
                </a:cxn>
                <a:cxn ang="0">
                  <a:pos x="69" y="290"/>
                </a:cxn>
                <a:cxn ang="0">
                  <a:pos x="69" y="512"/>
                </a:cxn>
                <a:cxn ang="0">
                  <a:pos x="70" y="534"/>
                </a:cxn>
                <a:cxn ang="0">
                  <a:pos x="78" y="550"/>
                </a:cxn>
                <a:cxn ang="0">
                  <a:pos x="88" y="559"/>
                </a:cxn>
                <a:cxn ang="0">
                  <a:pos x="103" y="564"/>
                </a:cxn>
                <a:cxn ang="0">
                  <a:pos x="116" y="566"/>
                </a:cxn>
                <a:cxn ang="0">
                  <a:pos x="130" y="566"/>
                </a:cxn>
                <a:cxn ang="0">
                  <a:pos x="181" y="566"/>
                </a:cxn>
                <a:cxn ang="0">
                  <a:pos x="220" y="564"/>
                </a:cxn>
                <a:cxn ang="0">
                  <a:pos x="251" y="561"/>
                </a:cxn>
                <a:cxn ang="0">
                  <a:pos x="276" y="555"/>
                </a:cxn>
                <a:cxn ang="0">
                  <a:pos x="295" y="552"/>
                </a:cxn>
                <a:cxn ang="0">
                  <a:pos x="295" y="256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8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8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8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8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8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mgaard\Documents\Jens\Region%20Midtjylland\TA%20-%20seminar\How_Long_Should_a_PDSA_Cycle_Last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Region Midtjyllandwww.regionmidtjylland.dk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200" dirty="0" smtClean="0"/>
              <a:t>Værktøjskassen: </a:t>
            </a:r>
            <a:r>
              <a:rPr lang="da-DK" sz="3200" dirty="0" err="1" smtClean="0"/>
              <a:t>Triple</a:t>
            </a:r>
            <a:r>
              <a:rPr lang="da-DK" sz="3200" dirty="0" smtClean="0"/>
              <a:t> </a:t>
            </a:r>
            <a:r>
              <a:rPr lang="da-DK" sz="3200" dirty="0" err="1" smtClean="0"/>
              <a:t>Aim</a:t>
            </a:r>
            <a:r>
              <a:rPr lang="da-DK" sz="3200" dirty="0" smtClean="0"/>
              <a:t> og </a:t>
            </a:r>
            <a:r>
              <a:rPr lang="da-DK" sz="3200" dirty="0" err="1" smtClean="0"/>
              <a:t>PDSA-cirkler</a:t>
            </a:r>
            <a:r>
              <a:rPr lang="da-DK" sz="3900" dirty="0"/>
              <a:t>	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Jens </a:t>
            </a:r>
            <a:r>
              <a:rPr lang="da-DK" dirty="0" err="1"/>
              <a:t>Bejer</a:t>
            </a:r>
            <a:r>
              <a:rPr lang="da-DK" dirty="0"/>
              <a:t> Damgaard</a:t>
            </a:r>
          </a:p>
          <a:p>
            <a:r>
              <a:rPr lang="da-DK" dirty="0"/>
              <a:t>Kontorchef, </a:t>
            </a:r>
            <a:r>
              <a:rPr lang="da-DK" dirty="0" smtClean="0"/>
              <a:t>Nære Sundhedstilbud</a:t>
            </a:r>
            <a:endParaRPr lang="da-DK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006" y="911405"/>
            <a:ext cx="7197725" cy="914400"/>
          </a:xfrm>
        </p:spPr>
        <p:txBody>
          <a:bodyPr/>
          <a:lstStyle/>
          <a:p>
            <a:r>
              <a:rPr lang="da-DK" dirty="0" smtClean="0"/>
              <a:t>Organisering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Plan: Kommuner modtager patienter udvalgt til opfølgende hjemmebesøg og skal aftale tid med praktiserende læge.</a:t>
            </a:r>
          </a:p>
          <a:p>
            <a:r>
              <a:rPr lang="da-DK" dirty="0" smtClean="0"/>
              <a:t>Do: Prøves</a:t>
            </a:r>
            <a:r>
              <a:rPr lang="da-DK" dirty="0" smtClean="0"/>
              <a:t>! Dokumentér.</a:t>
            </a:r>
            <a:endParaRPr lang="da-DK" dirty="0" smtClean="0"/>
          </a:p>
          <a:p>
            <a:r>
              <a:rPr lang="da-DK" dirty="0" smtClean="0"/>
              <a:t>Studér: Det er vanskeligt at aftale tid. Læger vil hellere senere på dagen end kommunen ønsker. Resultat er, at besøg gennemføres senere end 8 dage efter udskrivelse.</a:t>
            </a:r>
          </a:p>
          <a:p>
            <a:r>
              <a:rPr lang="da-DK" dirty="0" smtClean="0"/>
              <a:t>Beslut: Kommuner giver mulighed for senere møder. Fremryk screening.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2A7EDD-9AE8-4727-88A9-4AE731FCF82D}" type="slidenum">
              <a:rPr lang="da-DK" smtClean="0"/>
              <a:pPr/>
              <a:t>10</a:t>
            </a:fld>
            <a:r>
              <a:rPr lang="da-DK" smtClean="0"/>
              <a:t>  ▪  www.regionmidtjylland.dk</a:t>
            </a:r>
            <a:endParaRPr lang="da-DK"/>
          </a:p>
        </p:txBody>
      </p:sp>
      <p:pic>
        <p:nvPicPr>
          <p:cNvPr id="22530" name="Picture 2" descr="http://www.unisans.dk/uploads/pics/COLOURBOX2780750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790" y="284670"/>
            <a:ext cx="2628456" cy="14962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Udførelse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Plan: Lægerne er klar, når kommunen ringer og aftaler tid.</a:t>
            </a:r>
          </a:p>
          <a:p>
            <a:r>
              <a:rPr lang="da-DK" dirty="0" smtClean="0"/>
              <a:t>Do: Prøv! Dokumentér.</a:t>
            </a:r>
          </a:p>
          <a:p>
            <a:r>
              <a:rPr lang="da-DK" dirty="0" smtClean="0"/>
              <a:t>Studér: Besøg gennemføres for sent (</a:t>
            </a:r>
            <a:r>
              <a:rPr lang="da-DK" i="1" dirty="0" smtClean="0"/>
              <a:t>efter</a:t>
            </a:r>
            <a:r>
              <a:rPr lang="da-DK" dirty="0" smtClean="0"/>
              <a:t> 8 dage), eller gennemføres slet ikke.</a:t>
            </a:r>
          </a:p>
          <a:p>
            <a:r>
              <a:rPr lang="da-DK" dirty="0" smtClean="0"/>
              <a:t>Beslut: Lægeklinik bookes forlods </a:t>
            </a:r>
            <a:r>
              <a:rPr lang="da-DK" i="1" dirty="0" smtClean="0"/>
              <a:t>hver</a:t>
            </a:r>
            <a:r>
              <a:rPr lang="da-DK" dirty="0" smtClean="0"/>
              <a:t> eftermiddag, og betales uanset om besøget gennemføres eller ej.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2A7EDD-9AE8-4727-88A9-4AE731FCF82D}" type="slidenum">
              <a:rPr lang="da-DK" smtClean="0"/>
              <a:pPr/>
              <a:t>11</a:t>
            </a:fld>
            <a:r>
              <a:rPr lang="da-DK" smtClean="0"/>
              <a:t>  ▪  www.regionmidtjylland.dk</a:t>
            </a:r>
            <a:endParaRPr lang="da-DK"/>
          </a:p>
        </p:txBody>
      </p:sp>
      <p:pic>
        <p:nvPicPr>
          <p:cNvPr id="1026" name="Picture 2" descr="Billedresultat for gennemføre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915" y="539211"/>
            <a:ext cx="2933700" cy="15621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2A7EDD-9AE8-4727-88A9-4AE731FCF82D}" type="slidenum">
              <a:rPr lang="da-DK" smtClean="0"/>
              <a:pPr/>
              <a:t>12</a:t>
            </a:fld>
            <a:r>
              <a:rPr lang="da-DK" smtClean="0"/>
              <a:t>  ▪  www.regionmidtjylland.dk</a:t>
            </a:r>
            <a:endParaRPr lang="da-DK"/>
          </a:p>
        </p:txBody>
      </p:sp>
      <p:pic>
        <p:nvPicPr>
          <p:cNvPr id="25602" name="Picture 2" descr="http://tripleseo.com/wp-content/uploads/2013/08/wooden_tool_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280" y="478046"/>
            <a:ext cx="4286250" cy="3733800"/>
          </a:xfrm>
          <a:prstGeom prst="rect">
            <a:avLst/>
          </a:prstGeom>
          <a:noFill/>
        </p:spPr>
      </p:pic>
      <p:pic>
        <p:nvPicPr>
          <p:cNvPr id="25604" name="Picture 4" descr="https://upload.wikimedia.org/wikipedia/commons/0/09/Frisbee_freestyle_claudio_cigna_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747" y="4460523"/>
            <a:ext cx="3164664" cy="210895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58B09A6-89D6-4B2A-B4C1-B7D82FE9C165}" type="slidenum">
              <a:rPr lang="da-DK" smtClean="0"/>
              <a:pPr/>
              <a:t>13</a:t>
            </a:fld>
            <a:r>
              <a:rPr lang="da-DK" smtClean="0"/>
              <a:t>  ▪  www.regionmidtjylland.dk</a:t>
            </a:r>
            <a:endParaRPr lang="da-DK"/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1135812" y="327884"/>
          <a:ext cx="6257026" cy="724538"/>
        </p:xfrm>
        <a:graphic>
          <a:graphicData uri="http://schemas.openxmlformats.org/drawingml/2006/table">
            <a:tbl>
              <a:tblPr/>
              <a:tblGrid>
                <a:gridCol w="1187277"/>
                <a:gridCol w="5069749"/>
              </a:tblGrid>
              <a:tr h="362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Calibri"/>
                        </a:rPr>
                        <a:t>Overordnet projekt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>
                          <a:latin typeface="Verdana"/>
                          <a:ea typeface="Times New Roman"/>
                          <a:cs typeface="Calibri"/>
                        </a:rPr>
                        <a:t>(Hvis man har et overordnet projekt, der kobler flere projekter sammen)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Calibri"/>
                        </a:rPr>
                        <a:t>Overordnet projektleder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900" dirty="0">
                        <a:latin typeface="Verdana"/>
                        <a:ea typeface="Times New Roman"/>
                        <a:cs typeface="Calibri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138688" y="1335754"/>
          <a:ext cx="6309120" cy="5116800"/>
        </p:xfrm>
        <a:graphic>
          <a:graphicData uri="http://schemas.openxmlformats.org/drawingml/2006/table">
            <a:tbl>
              <a:tblPr/>
              <a:tblGrid>
                <a:gridCol w="1884836"/>
                <a:gridCol w="92818"/>
                <a:gridCol w="2165423"/>
                <a:gridCol w="2166043"/>
              </a:tblGrid>
              <a:tr h="1676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Navn på projektet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9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Calibri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676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Projektleder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9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Calibri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6763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Projektets formål /beskrivelse (Hvad forsøger vi at opnå?)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83819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latin typeface="Verdana"/>
                          <a:ea typeface="Times New Roman"/>
                          <a:cs typeface="Times New Roman"/>
                        </a:rPr>
                        <a:t>Population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>
                          <a:latin typeface="Verdana"/>
                          <a:ea typeface="Times New Roman"/>
                          <a:cs typeface="Times New Roman"/>
                        </a:rPr>
                        <a:t>(Beskriv din population: hvem er det? – </a:t>
                      </a:r>
                      <a:r>
                        <a:rPr lang="da-DK" sz="900">
                          <a:latin typeface="Verdana"/>
                          <a:ea typeface="Times New Roman"/>
                          <a:cs typeface="Arial"/>
                        </a:rPr>
                        <a:t>antal, udvikling, alder, geografi, forbrug af sundhedsydelser forud for projektet</a:t>
                      </a:r>
                      <a:r>
                        <a:rPr lang="da-DK" sz="900">
                          <a:latin typeface="Verdana"/>
                          <a:ea typeface="Times New Roman"/>
                          <a:cs typeface="Times New Roman"/>
                        </a:rPr>
                        <a:t>).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latin typeface="Verdana"/>
                          <a:ea typeface="Times New Roman"/>
                          <a:cs typeface="Calibri"/>
                        </a:rPr>
                        <a:t>Formål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latin typeface="Verdana"/>
                          <a:ea typeface="Times New Roman"/>
                          <a:cs typeface="Times New Roman"/>
                        </a:rPr>
                        <a:t>Design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3527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Projektmål (Hvordan ved vi, at en forandring er en forbedring?)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Inkludér outcome og proces mål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17347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latin typeface="Verdana"/>
                          <a:ea typeface="Times New Roman"/>
                          <a:cs typeface="Calibri"/>
                        </a:rPr>
                        <a:t>Mål: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>
                          <a:latin typeface="Verdana"/>
                          <a:ea typeface="Times New Roman"/>
                          <a:cs typeface="Calibri"/>
                        </a:rPr>
                        <a:t>(Operationaliser projektets formål til mål for populationens sundhedstilstand, klinisk og brugeroplevet kvalitet samt omkostninger per capita)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latin typeface="Verdana"/>
                          <a:ea typeface="Times New Roman"/>
                          <a:cs typeface="Calibri"/>
                        </a:rPr>
                        <a:t>1.Populationens sundhedstilstand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latin typeface="Verdana"/>
                          <a:ea typeface="Times New Roman"/>
                          <a:cs typeface="Calibri"/>
                        </a:rPr>
                        <a:t>2.Klinisk og brugeroplevet kvalitet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3.Omkostninger per capita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Evt. beskrivelse af dataindsamling eller henvis til målskema og driver-diagram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6763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Hvilke forandringer kan vi lave, som vil resultere i forbedringer?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7073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9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Calibri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6763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latin typeface="Verdana"/>
                          <a:ea typeface="Times New Roman"/>
                          <a:cs typeface="Calibri"/>
                        </a:rPr>
                        <a:t>Finansiering?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300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6763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latin typeface="Verdana"/>
                          <a:ea typeface="Times New Roman"/>
                          <a:cs typeface="Calibri"/>
                        </a:rPr>
                        <a:t>Dataindsamlingsperiode </a:t>
                      </a:r>
                      <a:r>
                        <a:rPr lang="da-DK" sz="900" i="1">
                          <a:latin typeface="Verdana"/>
                          <a:ea typeface="Times New Roman"/>
                          <a:cs typeface="Calibri"/>
                        </a:rPr>
                        <a:t>(Det anbefales maks ét år)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300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6763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latin typeface="Verdana"/>
                          <a:ea typeface="Times New Roman"/>
                          <a:cs typeface="Calibri"/>
                        </a:rPr>
                        <a:t>Projektteam – roller og ansvar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6763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latin typeface="Verdana"/>
                          <a:ea typeface="Times New Roman"/>
                          <a:cs typeface="Calibri"/>
                        </a:rPr>
                        <a:t>Teammedlemmer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latin typeface="Verdana"/>
                          <a:ea typeface="Times New Roman"/>
                          <a:cs typeface="Calibri"/>
                        </a:rPr>
                        <a:t>Rolle 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latin typeface="Verdana"/>
                          <a:ea typeface="Times New Roman"/>
                          <a:cs typeface="Calibri"/>
                        </a:rPr>
                        <a:t>Ansvar</a:t>
                      </a: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0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0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0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0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16" marR="59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 rot="20924991">
            <a:off x="7315198" y="3226280"/>
            <a:ext cx="1289135" cy="1200329"/>
          </a:xfrm>
          <a:prstGeom prst="rect">
            <a:avLst/>
          </a:prstGeom>
          <a:solidFill>
            <a:srgbClr val="92D050">
              <a:alpha val="90000"/>
            </a:srgbClr>
          </a:solidFill>
        </p:spPr>
        <p:txBody>
          <a:bodyPr wrap="none" rtlCol="0">
            <a:spAutoFit/>
          </a:bodyPr>
          <a:lstStyle/>
          <a:p>
            <a:r>
              <a:rPr lang="da-DK" dirty="0" smtClean="0"/>
              <a:t>Ved</a:t>
            </a:r>
          </a:p>
          <a:p>
            <a:r>
              <a:rPr lang="da-DK" dirty="0" smtClean="0"/>
              <a:t>Projekt</a:t>
            </a:r>
          </a:p>
          <a:p>
            <a:r>
              <a:rPr lang="da-DK" dirty="0" smtClean="0"/>
              <a:t>Start</a:t>
            </a:r>
            <a:endParaRPr lang="da-DK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2A7EDD-9AE8-4727-88A9-4AE731FCF82D}" type="slidenum">
              <a:rPr lang="da-DK" smtClean="0"/>
              <a:pPr/>
              <a:t>14</a:t>
            </a:fld>
            <a:r>
              <a:rPr lang="da-DK" smtClean="0"/>
              <a:t>  ▪  www.regionmidtjylland.dk</a:t>
            </a:r>
            <a:endParaRPr lang="da-DK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1224951" y="974783"/>
          <a:ext cx="6395049" cy="5581293"/>
        </p:xfrm>
        <a:graphic>
          <a:graphicData uri="http://schemas.openxmlformats.org/drawingml/2006/table">
            <a:tbl>
              <a:tblPr/>
              <a:tblGrid>
                <a:gridCol w="1911289"/>
                <a:gridCol w="4483760"/>
              </a:tblGrid>
              <a:tr h="2060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Navn på projektet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9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Calibri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Projektleder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9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Calibri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Hvordan er projektets formål indfriet?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5068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0600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Skete der ændringer i populationen under vejs?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5068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0600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Hvilke hospital(er) og kommuner (+ evt. almen praksis) har været involveret?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5068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41201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Projektmål (Hvilke kvantitative og kvalitative resultater er opnået?)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Inkluder outcome og proces mål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03003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latin typeface="Verdana"/>
                          <a:ea typeface="Times New Roman"/>
                          <a:cs typeface="Calibri"/>
                        </a:rPr>
                        <a:t>Mål: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latin typeface="Verdana"/>
                          <a:ea typeface="Times New Roman"/>
                          <a:cs typeface="Calibri"/>
                        </a:rPr>
                        <a:t>1.Populationens sundhedstilstand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latin typeface="Verdana"/>
                          <a:ea typeface="Times New Roman"/>
                          <a:cs typeface="Calibri"/>
                        </a:rPr>
                        <a:t>2.Klinisk og brugeroplevet kvalitet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3.Omkostninger per capita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i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Evt. beskrivelse af dataindsamling eller henvis til målskema 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0600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Hvilke forandringer er opnået med projektet?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42746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9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Calibri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480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Projekts potentiale for skalering/spredning? </a:t>
                      </a:r>
                      <a:r>
                        <a:rPr lang="da-DK" sz="900" i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(Herunder (drifts)økonomi)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5068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480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Største læringspunkter undervejs (PDSA-cirklen)?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4781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480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Finansiering –</a:t>
                      </a:r>
                      <a:r>
                        <a:rPr lang="da-DK" sz="900" i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 driftsøkonomi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5068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1181819" y="181237"/>
          <a:ext cx="6395049" cy="560552"/>
        </p:xfrm>
        <a:graphic>
          <a:graphicData uri="http://schemas.openxmlformats.org/drawingml/2006/table">
            <a:tbl>
              <a:tblPr/>
              <a:tblGrid>
                <a:gridCol w="1213467"/>
                <a:gridCol w="5181582"/>
              </a:tblGrid>
              <a:tr h="280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Calibri"/>
                        </a:rPr>
                        <a:t>Overordnet projekt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>
                          <a:latin typeface="Verdana"/>
                          <a:ea typeface="Times New Roman"/>
                          <a:cs typeface="Calibri"/>
                        </a:rPr>
                        <a:t>(Hvis man har et overordnet projekt, der kobler flere projekter sammen)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9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Calibri"/>
                        </a:rPr>
                        <a:t>Overordnet projektleder</a:t>
                      </a:r>
                      <a:endParaRPr lang="da-D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900" dirty="0">
                        <a:latin typeface="Verdana"/>
                        <a:ea typeface="Times New Roman"/>
                        <a:cs typeface="Calibri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kstboks 9"/>
          <p:cNvSpPr txBox="1"/>
          <p:nvPr/>
        </p:nvSpPr>
        <p:spPr>
          <a:xfrm rot="20664614">
            <a:off x="7209039" y="3269410"/>
            <a:ext cx="1806905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a-DK" dirty="0" smtClean="0"/>
              <a:t>Ved</a:t>
            </a:r>
          </a:p>
          <a:p>
            <a:r>
              <a:rPr lang="da-DK" dirty="0" smtClean="0"/>
              <a:t>Projekt-</a:t>
            </a:r>
          </a:p>
          <a:p>
            <a:r>
              <a:rPr lang="da-DK" dirty="0" smtClean="0"/>
              <a:t>opfølgning</a:t>
            </a:r>
            <a:endParaRPr lang="da-DK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934798" y="592228"/>
            <a:ext cx="7197725" cy="914400"/>
          </a:xfrm>
        </p:spPr>
        <p:txBody>
          <a:bodyPr/>
          <a:lstStyle/>
          <a:p>
            <a:pPr algn="ctr"/>
            <a:r>
              <a:rPr lang="da-DK" dirty="0" smtClean="0"/>
              <a:t>Prøv! Mål! Fejr!</a:t>
            </a:r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58B09A6-89D6-4B2A-B4C1-B7D82FE9C165}" type="slidenum">
              <a:rPr lang="da-DK" smtClean="0"/>
              <a:pPr/>
              <a:t>15</a:t>
            </a:fld>
            <a:r>
              <a:rPr lang="da-DK" smtClean="0"/>
              <a:t>  ▪  www.regionmidtjylland.dk</a:t>
            </a:r>
            <a:endParaRPr lang="da-DK"/>
          </a:p>
        </p:txBody>
      </p:sp>
      <p:pic>
        <p:nvPicPr>
          <p:cNvPr id="27650" name="Picture 2" descr="http://www.theemotionalinvestor.org/wp-content/uploads/2015/05/Mist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066" y="2251495"/>
            <a:ext cx="4239701" cy="3916391"/>
          </a:xfrm>
          <a:prstGeom prst="rect">
            <a:avLst/>
          </a:prstGeom>
          <a:noFill/>
        </p:spPr>
      </p:pic>
      <p:pic>
        <p:nvPicPr>
          <p:cNvPr id="27652" name="Picture 4" descr="http://2.bp.blogspot.com/-YQfDp-lEum8/UpUUP3rNYzI/AAAAAAAAWw0/hZch1uUXnS8/s640/Please+do+not+sit+on+the+f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004" y="2203996"/>
            <a:ext cx="3045124" cy="4084392"/>
          </a:xfrm>
          <a:prstGeom prst="rect">
            <a:avLst/>
          </a:prstGeom>
          <a:noFill/>
        </p:spPr>
      </p:pic>
      <p:sp>
        <p:nvSpPr>
          <p:cNvPr id="19" name="Tekstboks 18"/>
          <p:cNvSpPr txBox="1"/>
          <p:nvPr/>
        </p:nvSpPr>
        <p:spPr>
          <a:xfrm>
            <a:off x="1138686" y="6396335"/>
            <a:ext cx="5589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Brug: </a:t>
            </a:r>
            <a:r>
              <a:rPr lang="da-DK" dirty="0" err="1" smtClean="0"/>
              <a:t>www.sundhedsaftalen.rm.dk</a:t>
            </a:r>
            <a:endParaRPr lang="da-DK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2A7EDD-9AE8-4727-88A9-4AE731FCF82D}" type="slidenum">
              <a:rPr lang="da-DK" smtClean="0"/>
              <a:pPr/>
              <a:t>2</a:t>
            </a:fld>
            <a:r>
              <a:rPr lang="da-DK" smtClean="0"/>
              <a:t>  ▪  www.regionmidtjylland.dk</a:t>
            </a:r>
            <a:endParaRPr lang="da-DK"/>
          </a:p>
        </p:txBody>
      </p:sp>
      <p:pic>
        <p:nvPicPr>
          <p:cNvPr id="1028" name="Picture 4" descr="http://www.nv-autodele.dk/images/v%C3%A6rkt%C3%B8jskasse-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1014" y="2787002"/>
            <a:ext cx="4485735" cy="3364301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 rot="20915962">
            <a:off x="971070" y="1638096"/>
            <a:ext cx="7003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002060"/>
                </a:solidFill>
              </a:rPr>
              <a:t>Det handler om værktøj til </a:t>
            </a:r>
            <a:r>
              <a:rPr lang="da-DK" b="1" dirty="0" err="1" smtClean="0">
                <a:solidFill>
                  <a:srgbClr val="002060"/>
                </a:solidFill>
              </a:rPr>
              <a:t>TA-arbejde</a:t>
            </a:r>
            <a:r>
              <a:rPr lang="da-DK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da-DK" b="1" dirty="0" smtClean="0">
                <a:solidFill>
                  <a:srgbClr val="002060"/>
                </a:solidFill>
              </a:rPr>
              <a:t>Det handler om </a:t>
            </a:r>
            <a:r>
              <a:rPr lang="da-DK" b="1" dirty="0" err="1" smtClean="0">
                <a:solidFill>
                  <a:srgbClr val="002060"/>
                </a:solidFill>
              </a:rPr>
              <a:t>PDSA-Cirkler</a:t>
            </a:r>
            <a:r>
              <a:rPr lang="da-DK" b="1" dirty="0" smtClean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9218" name="Picture 2" descr="http://citydog.by/content/editor_images/2015/07_july/07_zaden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620" y="4321060"/>
            <a:ext cx="3372928" cy="210808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Ha’ styr på populationen…</a:t>
            </a:r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58B09A6-89D6-4B2A-B4C1-B7D82FE9C165}" type="slidenum">
              <a:rPr lang="da-DK" smtClean="0"/>
              <a:pPr/>
              <a:t>3</a:t>
            </a:fld>
            <a:r>
              <a:rPr lang="da-DK" smtClean="0"/>
              <a:t>  ▪  www.regionmidtjylland.dk</a:t>
            </a:r>
            <a:endParaRPr lang="da-DK"/>
          </a:p>
        </p:txBody>
      </p:sp>
      <p:pic>
        <p:nvPicPr>
          <p:cNvPr id="28674" name="Picture 2" descr="Billedresultat for popu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92" y="2424024"/>
            <a:ext cx="6545316" cy="411488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9908" y="212665"/>
            <a:ext cx="7197725" cy="914400"/>
          </a:xfrm>
        </p:spPr>
        <p:txBody>
          <a:bodyPr/>
          <a:lstStyle/>
          <a:p>
            <a:r>
              <a:rPr lang="da-DK" dirty="0" smtClean="0"/>
              <a:t>Spot </a:t>
            </a:r>
            <a:r>
              <a:rPr lang="da-DK" dirty="0" err="1" smtClean="0"/>
              <a:t>on</a:t>
            </a:r>
            <a:r>
              <a:rPr lang="da-DK" dirty="0" smtClean="0"/>
              <a:t>: The PDSA </a:t>
            </a:r>
            <a:r>
              <a:rPr lang="da-DK" dirty="0" err="1" smtClean="0"/>
              <a:t>cycle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17F5056-389A-4B9B-B643-556851B7C127}" type="slidenum">
              <a:rPr lang="da-DK" smtClean="0"/>
              <a:pPr/>
              <a:t>4</a:t>
            </a:fld>
            <a:r>
              <a:rPr lang="da-DK" smtClean="0"/>
              <a:t>  ▪  www.regionmidtjylland.dk</a:t>
            </a:r>
            <a:endParaRPr lang="da-DK"/>
          </a:p>
        </p:txBody>
      </p:sp>
      <p:pic>
        <p:nvPicPr>
          <p:cNvPr id="97282" name="Picture 2" descr="http://d20umr41za4hgv.cloudfront.net/1004/pdsa.jpg?width=332px&amp;height=333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3671" y="1996356"/>
            <a:ext cx="3857625" cy="3867150"/>
          </a:xfrm>
          <a:prstGeom prst="rect">
            <a:avLst/>
          </a:prstGeom>
          <a:noFill/>
        </p:spPr>
      </p:pic>
      <p:sp>
        <p:nvSpPr>
          <p:cNvPr id="10" name="Tekstboks 9"/>
          <p:cNvSpPr txBox="1"/>
          <p:nvPr/>
        </p:nvSpPr>
        <p:spPr>
          <a:xfrm>
            <a:off x="6547449" y="1423358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Begynd her</a:t>
            </a:r>
            <a:endParaRPr lang="da-DK" dirty="0"/>
          </a:p>
        </p:txBody>
      </p:sp>
      <p:sp>
        <p:nvSpPr>
          <p:cNvPr id="12" name="Højrepil 11"/>
          <p:cNvSpPr/>
          <p:nvPr/>
        </p:nvSpPr>
        <p:spPr bwMode="auto">
          <a:xfrm rot="8148031">
            <a:off x="5677138" y="2167610"/>
            <a:ext cx="1281172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6814868" y="4270076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Udfør</a:t>
            </a:r>
            <a:endParaRPr lang="da-DK" dirty="0"/>
          </a:p>
        </p:txBody>
      </p:sp>
      <p:sp>
        <p:nvSpPr>
          <p:cNvPr id="15" name="Bøjet pil 14"/>
          <p:cNvSpPr/>
          <p:nvPr/>
        </p:nvSpPr>
        <p:spPr bwMode="auto">
          <a:xfrm rot="12295801">
            <a:off x="6204117" y="4543385"/>
            <a:ext cx="1019522" cy="77277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293298" y="4511615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Studér</a:t>
            </a:r>
            <a:endParaRPr lang="da-DK" dirty="0"/>
          </a:p>
        </p:txBody>
      </p:sp>
      <p:sp>
        <p:nvSpPr>
          <p:cNvPr id="17" name="Højrepil 16"/>
          <p:cNvSpPr/>
          <p:nvPr/>
        </p:nvSpPr>
        <p:spPr bwMode="auto">
          <a:xfrm>
            <a:off x="1613139" y="4597879"/>
            <a:ext cx="978408" cy="35368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465826" y="2596551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Beslut</a:t>
            </a:r>
            <a:endParaRPr lang="da-DK" dirty="0"/>
          </a:p>
        </p:txBody>
      </p:sp>
      <p:sp>
        <p:nvSpPr>
          <p:cNvPr id="20" name="Højrepil 19"/>
          <p:cNvSpPr/>
          <p:nvPr/>
        </p:nvSpPr>
        <p:spPr bwMode="auto">
          <a:xfrm rot="808427">
            <a:off x="1785668" y="2863969"/>
            <a:ext cx="978408" cy="3278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2A7EDD-9AE8-4727-88A9-4AE731FCF82D}" type="slidenum">
              <a:rPr lang="da-DK" smtClean="0"/>
              <a:pPr/>
              <a:t>5</a:t>
            </a:fld>
            <a:r>
              <a:rPr lang="da-DK" smtClean="0"/>
              <a:t>  ▪  www.regionmidtjylland.dk</a:t>
            </a:r>
            <a:endParaRPr lang="da-DK"/>
          </a:p>
        </p:txBody>
      </p:sp>
      <p:pic>
        <p:nvPicPr>
          <p:cNvPr id="84994" name="Picture 2" descr="https://upload.wikimedia.org/wikipedia/commons/a/a8/PDCA_Proc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39" y="1164566"/>
            <a:ext cx="8239218" cy="4873775"/>
          </a:xfrm>
          <a:prstGeom prst="rect">
            <a:avLst/>
          </a:prstGeom>
          <a:noFill/>
        </p:spPr>
      </p:pic>
      <p:sp>
        <p:nvSpPr>
          <p:cNvPr id="6" name="Tekstboks 5"/>
          <p:cNvSpPr txBox="1"/>
          <p:nvPr/>
        </p:nvSpPr>
        <p:spPr>
          <a:xfrm>
            <a:off x="6047117" y="4666891"/>
            <a:ext cx="2765052" cy="461665"/>
          </a:xfrm>
          <a:prstGeom prst="rect">
            <a:avLst/>
          </a:prstGeom>
          <a:gradFill>
            <a:gsLst>
              <a:gs pos="0">
                <a:srgbClr val="FFFF00">
                  <a:alpha val="5900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da-DK" dirty="0" smtClean="0"/>
              <a:t>Kvalitetsspringet</a:t>
            </a:r>
            <a:endParaRPr lang="da-DK" dirty="0"/>
          </a:p>
        </p:txBody>
      </p:sp>
      <p:sp>
        <p:nvSpPr>
          <p:cNvPr id="7" name="Højrepil 6"/>
          <p:cNvSpPr/>
          <p:nvPr/>
        </p:nvSpPr>
        <p:spPr bwMode="auto">
          <a:xfrm rot="11416342">
            <a:off x="4304579" y="4563373"/>
            <a:ext cx="1621767" cy="3364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50127" y="782009"/>
            <a:ext cx="7197725" cy="914400"/>
          </a:xfrm>
        </p:spPr>
        <p:txBody>
          <a:bodyPr/>
          <a:lstStyle/>
          <a:p>
            <a:pPr algn="ctr"/>
            <a:r>
              <a:rPr lang="da-DK" sz="2400" dirty="0" smtClean="0"/>
              <a:t>Hvor lang tid tager en </a:t>
            </a:r>
            <a:r>
              <a:rPr lang="da-DK" sz="2400" dirty="0" err="1" smtClean="0"/>
              <a:t>PDSA-cirkel</a:t>
            </a:r>
            <a:r>
              <a:rPr lang="da-DK" sz="2400" dirty="0" smtClean="0"/>
              <a:t>?</a:t>
            </a:r>
            <a:endParaRPr lang="da-DK" sz="2400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58B09A6-89D6-4B2A-B4C1-B7D82FE9C165}" type="slidenum">
              <a:rPr lang="da-DK" smtClean="0"/>
              <a:pPr/>
              <a:t>6</a:t>
            </a:fld>
            <a:r>
              <a:rPr lang="da-DK" smtClean="0"/>
              <a:t>  ▪  www.regionmidtjylland.dk</a:t>
            </a:r>
            <a:endParaRPr lang="da-DK"/>
          </a:p>
        </p:txBody>
      </p:sp>
      <p:pic>
        <p:nvPicPr>
          <p:cNvPr id="5" name="How_Long_Should_a_PDSA_Cycle_Las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79600" y="2792413"/>
            <a:ext cx="4876800" cy="27432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994" y="247171"/>
            <a:ext cx="7197725" cy="914400"/>
          </a:xfrm>
        </p:spPr>
        <p:txBody>
          <a:bodyPr/>
          <a:lstStyle/>
          <a:p>
            <a:r>
              <a:rPr lang="da-DK" sz="2400" dirty="0" smtClean="0"/>
              <a:t>Et eksempel fra Region Midtjylland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466492"/>
            <a:ext cx="7197725" cy="4702534"/>
          </a:xfrm>
        </p:spPr>
        <p:txBody>
          <a:bodyPr/>
          <a:lstStyle/>
          <a:p>
            <a:r>
              <a:rPr lang="da-DK" dirty="0" smtClean="0"/>
              <a:t>Opfølgende hjemmebesøg</a:t>
            </a:r>
          </a:p>
          <a:p>
            <a:pPr lvl="1"/>
            <a:r>
              <a:rPr lang="da-DK" dirty="0" smtClean="0"/>
              <a:t>Reducerer genindlæggelser (Brugeroplevet kvalitet)</a:t>
            </a:r>
          </a:p>
          <a:p>
            <a:pPr lvl="1"/>
            <a:r>
              <a:rPr lang="da-DK" dirty="0" smtClean="0"/>
              <a:t>Forbedre livskvalitet, lavere mortalitet (</a:t>
            </a:r>
            <a:r>
              <a:rPr lang="da-DK" dirty="0" err="1" smtClean="0"/>
              <a:t>Sundhedsmål</a:t>
            </a:r>
            <a:r>
              <a:rPr lang="da-DK" dirty="0" smtClean="0"/>
              <a:t>)</a:t>
            </a:r>
          </a:p>
          <a:p>
            <a:pPr lvl="1"/>
            <a:r>
              <a:rPr lang="da-DK" dirty="0" smtClean="0"/>
              <a:t>Reducerer </a:t>
            </a:r>
            <a:r>
              <a:rPr lang="da-DK" dirty="0" smtClean="0"/>
              <a:t>udgifter pr. </a:t>
            </a:r>
            <a:r>
              <a:rPr lang="da-DK" dirty="0" err="1" smtClean="0"/>
              <a:t>capita</a:t>
            </a:r>
            <a:endParaRPr lang="da-DK" dirty="0" smtClean="0"/>
          </a:p>
          <a:p>
            <a:r>
              <a:rPr lang="da-DK" dirty="0" smtClean="0"/>
              <a:t>Organisatorisk projekt</a:t>
            </a:r>
          </a:p>
          <a:p>
            <a:pPr lvl="1"/>
            <a:r>
              <a:rPr lang="da-DK" dirty="0" smtClean="0"/>
              <a:t>Hospital screener</a:t>
            </a:r>
          </a:p>
          <a:p>
            <a:pPr lvl="1"/>
            <a:r>
              <a:rPr lang="da-DK" dirty="0" smtClean="0"/>
              <a:t>Kommune organiserer</a:t>
            </a:r>
          </a:p>
          <a:p>
            <a:pPr lvl="1"/>
            <a:r>
              <a:rPr lang="da-DK" dirty="0" smtClean="0"/>
              <a:t>Almen praksis og kommune </a:t>
            </a:r>
            <a:r>
              <a:rPr lang="da-DK" dirty="0" smtClean="0"/>
              <a:t>gennemfører besøg </a:t>
            </a:r>
            <a:r>
              <a:rPr lang="da-DK" dirty="0" smtClean="0"/>
              <a:t>på borgers bopæl senest 8 dage efter udskrivelse</a:t>
            </a:r>
          </a:p>
          <a:p>
            <a:r>
              <a:rPr lang="da-DK" sz="3600" b="1" dirty="0" smtClean="0">
                <a:solidFill>
                  <a:srgbClr val="FF0000"/>
                </a:solidFill>
              </a:rPr>
              <a:t>Såre simpelt!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2A7EDD-9AE8-4727-88A9-4AE731FCF82D}" type="slidenum">
              <a:rPr lang="da-DK" smtClean="0"/>
              <a:pPr/>
              <a:t>7</a:t>
            </a:fld>
            <a:r>
              <a:rPr lang="da-DK" smtClean="0"/>
              <a:t>  ▪  www.regionmidtjylland.dk</a:t>
            </a:r>
            <a:endParaRPr lang="da-DK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Tre </a:t>
            </a:r>
            <a:r>
              <a:rPr lang="da-DK" dirty="0" err="1" smtClean="0"/>
              <a:t>PDSA-cirkler</a:t>
            </a:r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</p:nvPr>
        </p:nvGraphicFramePr>
        <p:xfrm>
          <a:off x="719138" y="2159000"/>
          <a:ext cx="7197725" cy="401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2A7EDD-9AE8-4727-88A9-4AE731FCF82D}" type="slidenum">
              <a:rPr lang="da-DK" smtClean="0"/>
              <a:pPr/>
              <a:t>8</a:t>
            </a:fld>
            <a:r>
              <a:rPr lang="da-DK" smtClean="0"/>
              <a:t>  ▪  www.regionmidtjylland.dk</a:t>
            </a:r>
            <a:endParaRPr lang="da-DK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Screening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Plan: Indførelse af screening af patienter på hospitalet. Screeningsredskab.</a:t>
            </a:r>
          </a:p>
          <a:p>
            <a:r>
              <a:rPr lang="da-DK" dirty="0" err="1" smtClean="0"/>
              <a:t>Do:Hospitalet</a:t>
            </a:r>
            <a:r>
              <a:rPr lang="da-DK" dirty="0" smtClean="0"/>
              <a:t> (Vest) screener. Kræver selvstændig opmærksomhed at gennemføre.</a:t>
            </a:r>
          </a:p>
          <a:p>
            <a:r>
              <a:rPr lang="da-DK" dirty="0" smtClean="0"/>
              <a:t>Studér: Problem – er ikke elektronisk, og derfor vanskelig at indarbejde i arbejdsgang (og EPJ). Monitorering vanskelig – ingen data.</a:t>
            </a:r>
          </a:p>
          <a:p>
            <a:r>
              <a:rPr lang="da-DK" dirty="0" smtClean="0"/>
              <a:t>Beslut: Screening skal være elektronisk. Der udarbejdes en </a:t>
            </a:r>
            <a:r>
              <a:rPr lang="da-DK" dirty="0" smtClean="0"/>
              <a:t>SFI (= data).</a:t>
            </a:r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2A7EDD-9AE8-4727-88A9-4AE731FCF82D}" type="slidenum">
              <a:rPr lang="da-DK" smtClean="0"/>
              <a:pPr/>
              <a:t>9</a:t>
            </a:fld>
            <a:r>
              <a:rPr lang="da-DK" smtClean="0"/>
              <a:t>  ▪  www.regionmidtjylland.dk</a:t>
            </a:r>
            <a:endParaRPr lang="da-DK"/>
          </a:p>
        </p:txBody>
      </p:sp>
      <p:pic>
        <p:nvPicPr>
          <p:cNvPr id="21506" name="Picture 2" descr="http://www.referenceforbusiness.com/photos/employee-screening-and-selection-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389" y="181154"/>
            <a:ext cx="2449603" cy="212882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a_RMdias_BRED">
  <a:themeElements>
    <a:clrScheme name="01a_RMdias_BRED 1">
      <a:dk1>
        <a:srgbClr val="3F3018"/>
      </a:dk1>
      <a:lt1>
        <a:srgbClr val="FFFFFF"/>
      </a:lt1>
      <a:dk2>
        <a:srgbClr val="990033"/>
      </a:dk2>
      <a:lt2>
        <a:srgbClr val="D2D2D2"/>
      </a:lt2>
      <a:accent1>
        <a:srgbClr val="E3DFD4"/>
      </a:accent1>
      <a:accent2>
        <a:srgbClr val="84715E"/>
      </a:accent2>
      <a:accent3>
        <a:srgbClr val="FFFFFF"/>
      </a:accent3>
      <a:accent4>
        <a:srgbClr val="342713"/>
      </a:accent4>
      <a:accent5>
        <a:srgbClr val="EFECE6"/>
      </a:accent5>
      <a:accent6>
        <a:srgbClr val="776654"/>
      </a:accent6>
      <a:hlink>
        <a:srgbClr val="990033"/>
      </a:hlink>
      <a:folHlink>
        <a:srgbClr val="3F3018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616</Words>
  <Application>Microsoft Office PowerPoint</Application>
  <PresentationFormat>Skærmshow (4:3)</PresentationFormat>
  <Paragraphs>109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01a_RMdias_BRED</vt:lpstr>
      <vt:lpstr>Værktøjskassen: Triple Aim og PDSA-cirkler </vt:lpstr>
      <vt:lpstr>Dias nummer 2</vt:lpstr>
      <vt:lpstr>Ha’ styr på populationen…</vt:lpstr>
      <vt:lpstr>Spot on: The PDSA cycle</vt:lpstr>
      <vt:lpstr>Dias nummer 5</vt:lpstr>
      <vt:lpstr>Hvor lang tid tager en PDSA-cirkel?</vt:lpstr>
      <vt:lpstr>Et eksempel fra Region Midtjylland</vt:lpstr>
      <vt:lpstr>Tre PDSA-cirkler</vt:lpstr>
      <vt:lpstr>Screening</vt:lpstr>
      <vt:lpstr>Organisering</vt:lpstr>
      <vt:lpstr>Udførelse</vt:lpstr>
      <vt:lpstr>Dias nummer 12</vt:lpstr>
      <vt:lpstr>Dias nummer 13</vt:lpstr>
      <vt:lpstr>Dias nummer 14</vt:lpstr>
      <vt:lpstr>Prøv! Mål! Fejr!</vt:lpstr>
    </vt:vector>
  </TitlesOfParts>
  <Company>Århus Amt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MIDTJYLLAND UNDER DANNELSE</dc:title>
  <dc:creator>Informatik</dc:creator>
  <cp:lastModifiedBy>Damgaard</cp:lastModifiedBy>
  <cp:revision>55</cp:revision>
  <dcterms:created xsi:type="dcterms:W3CDTF">2006-12-19T08:10:04Z</dcterms:created>
  <dcterms:modified xsi:type="dcterms:W3CDTF">2015-10-05T20:29:47Z</dcterms:modified>
</cp:coreProperties>
</file>