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handoutMasterIdLst>
    <p:handoutMasterId r:id="rId22"/>
  </p:handoutMasterIdLst>
  <p:sldIdLst>
    <p:sldId id="282" r:id="rId4"/>
    <p:sldId id="273" r:id="rId5"/>
    <p:sldId id="290" r:id="rId6"/>
    <p:sldId id="281" r:id="rId7"/>
    <p:sldId id="298" r:id="rId8"/>
    <p:sldId id="297" r:id="rId9"/>
    <p:sldId id="296" r:id="rId10"/>
    <p:sldId id="288" r:id="rId11"/>
    <p:sldId id="299" r:id="rId12"/>
    <p:sldId id="294" r:id="rId13"/>
    <p:sldId id="300" r:id="rId14"/>
    <p:sldId id="280" r:id="rId15"/>
    <p:sldId id="284" r:id="rId16"/>
    <p:sldId id="278" r:id="rId17"/>
    <p:sldId id="295" r:id="rId18"/>
    <p:sldId id="277" r:id="rId19"/>
    <p:sldId id="283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15" autoAdjust="0"/>
  </p:normalViewPr>
  <p:slideViewPr>
    <p:cSldViewPr>
      <p:cViewPr>
        <p:scale>
          <a:sx n="60" d="100"/>
          <a:sy n="60" d="100"/>
        </p:scale>
        <p:origin x="-2448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B2E5C-F91C-4425-9B8B-1C16013848B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379E43D-C4D5-4CCE-A6DB-5DE4F75F6A4F}">
      <dgm:prSet phldrT="[Tekst]" phldr="1"/>
      <dgm:spPr/>
      <dgm:t>
        <a:bodyPr/>
        <a:lstStyle/>
        <a:p>
          <a:endParaRPr lang="da-DK" dirty="0"/>
        </a:p>
      </dgm:t>
    </dgm:pt>
    <dgm:pt modelId="{551B96B5-EC6F-4695-9EFE-E1715172B8A7}" type="parTrans" cxnId="{317B1EBD-3161-4FC5-94BE-15BA590B485D}">
      <dgm:prSet/>
      <dgm:spPr/>
      <dgm:t>
        <a:bodyPr/>
        <a:lstStyle/>
        <a:p>
          <a:endParaRPr lang="da-DK"/>
        </a:p>
      </dgm:t>
    </dgm:pt>
    <dgm:pt modelId="{37ABB35C-9625-4248-BF4B-E59B1D0B2319}" type="sibTrans" cxnId="{317B1EBD-3161-4FC5-94BE-15BA590B485D}">
      <dgm:prSet/>
      <dgm:spPr/>
      <dgm:t>
        <a:bodyPr/>
        <a:lstStyle/>
        <a:p>
          <a:endParaRPr lang="da-DK"/>
        </a:p>
      </dgm:t>
    </dgm:pt>
    <dgm:pt modelId="{CA33D073-57DD-4446-A92C-67EB158750C3}">
      <dgm:prSet phldrT="[Tekst]" phldr="1"/>
      <dgm:spPr/>
      <dgm:t>
        <a:bodyPr/>
        <a:lstStyle/>
        <a:p>
          <a:endParaRPr lang="da-DK" dirty="0"/>
        </a:p>
      </dgm:t>
    </dgm:pt>
    <dgm:pt modelId="{A72A93BB-41A6-416A-8282-1128F2326889}" type="parTrans" cxnId="{C7B6BAF2-7018-4C88-BC8F-CB9C5C2AF524}">
      <dgm:prSet/>
      <dgm:spPr/>
      <dgm:t>
        <a:bodyPr/>
        <a:lstStyle/>
        <a:p>
          <a:endParaRPr lang="da-DK"/>
        </a:p>
      </dgm:t>
    </dgm:pt>
    <dgm:pt modelId="{90A217DE-FF5B-4C60-8E86-53472E4DDB86}" type="sibTrans" cxnId="{C7B6BAF2-7018-4C88-BC8F-CB9C5C2AF524}">
      <dgm:prSet/>
      <dgm:spPr/>
      <dgm:t>
        <a:bodyPr/>
        <a:lstStyle/>
        <a:p>
          <a:endParaRPr lang="da-DK"/>
        </a:p>
      </dgm:t>
    </dgm:pt>
    <dgm:pt modelId="{6E599767-7AC8-4CA6-AE00-A28220D45DF3}">
      <dgm:prSet phldrT="[Tekst]" phldr="1"/>
      <dgm:spPr/>
      <dgm:t>
        <a:bodyPr/>
        <a:lstStyle/>
        <a:p>
          <a:endParaRPr lang="da-DK" dirty="0"/>
        </a:p>
      </dgm:t>
    </dgm:pt>
    <dgm:pt modelId="{C2C3CD59-5002-4269-9000-EA23BDF3D159}" type="parTrans" cxnId="{4D746D0C-FF3C-475E-94D3-918AFEEAABE6}">
      <dgm:prSet/>
      <dgm:spPr/>
      <dgm:t>
        <a:bodyPr/>
        <a:lstStyle/>
        <a:p>
          <a:endParaRPr lang="da-DK"/>
        </a:p>
      </dgm:t>
    </dgm:pt>
    <dgm:pt modelId="{7993529D-F21C-4AEF-8574-4675719C7183}" type="sibTrans" cxnId="{4D746D0C-FF3C-475E-94D3-918AFEEAABE6}">
      <dgm:prSet/>
      <dgm:spPr/>
      <dgm:t>
        <a:bodyPr/>
        <a:lstStyle/>
        <a:p>
          <a:endParaRPr lang="da-DK"/>
        </a:p>
      </dgm:t>
    </dgm:pt>
    <dgm:pt modelId="{22488673-A5BD-4C68-8BB8-86F2EC26B220}">
      <dgm:prSet phldrT="[Tekst]" phldr="1"/>
      <dgm:spPr/>
      <dgm:t>
        <a:bodyPr/>
        <a:lstStyle/>
        <a:p>
          <a:endParaRPr lang="da-DK" dirty="0"/>
        </a:p>
      </dgm:t>
    </dgm:pt>
    <dgm:pt modelId="{0267307A-F2AA-440C-8FA9-9F2DE0A4AAC7}" type="parTrans" cxnId="{352348E5-3119-4A90-B443-3194BC953341}">
      <dgm:prSet/>
      <dgm:spPr/>
      <dgm:t>
        <a:bodyPr/>
        <a:lstStyle/>
        <a:p>
          <a:endParaRPr lang="da-DK"/>
        </a:p>
      </dgm:t>
    </dgm:pt>
    <dgm:pt modelId="{B58436AA-D3A7-4DC3-A4AF-D85917AF2DAD}" type="sibTrans" cxnId="{352348E5-3119-4A90-B443-3194BC953341}">
      <dgm:prSet/>
      <dgm:spPr/>
      <dgm:t>
        <a:bodyPr/>
        <a:lstStyle/>
        <a:p>
          <a:endParaRPr lang="da-DK"/>
        </a:p>
      </dgm:t>
    </dgm:pt>
    <dgm:pt modelId="{09AAACEB-5E1E-4BB6-81E8-F9C80F57A3B8}">
      <dgm:prSet phldrT="[Tekst]"/>
      <dgm:spPr/>
      <dgm:t>
        <a:bodyPr/>
        <a:lstStyle/>
        <a:p>
          <a:endParaRPr lang="da-DK" dirty="0"/>
        </a:p>
      </dgm:t>
    </dgm:pt>
    <dgm:pt modelId="{3FB6432C-5129-4DB4-923C-CE0DD875C3B4}" type="parTrans" cxnId="{9827D3BB-9EAB-4EE7-8598-ED1930530EE4}">
      <dgm:prSet/>
      <dgm:spPr/>
      <dgm:t>
        <a:bodyPr/>
        <a:lstStyle/>
        <a:p>
          <a:endParaRPr lang="da-DK"/>
        </a:p>
      </dgm:t>
    </dgm:pt>
    <dgm:pt modelId="{12B7F01E-F077-415F-8E75-A9B6E20BB273}" type="sibTrans" cxnId="{9827D3BB-9EAB-4EE7-8598-ED1930530EE4}">
      <dgm:prSet/>
      <dgm:spPr/>
      <dgm:t>
        <a:bodyPr/>
        <a:lstStyle/>
        <a:p>
          <a:endParaRPr lang="da-DK"/>
        </a:p>
      </dgm:t>
    </dgm:pt>
    <dgm:pt modelId="{5020B262-7B4C-43D5-B838-52C233F5E985}">
      <dgm:prSet phldrT="[Tekst]"/>
      <dgm:spPr/>
      <dgm:t>
        <a:bodyPr/>
        <a:lstStyle/>
        <a:p>
          <a:endParaRPr lang="da-DK" dirty="0"/>
        </a:p>
      </dgm:t>
    </dgm:pt>
    <dgm:pt modelId="{56B0A6F6-AF68-4942-BE4B-EBE45A4F7BAE}" type="parTrans" cxnId="{97ABFE02-F9EE-4B79-B390-9BBA6FBC9624}">
      <dgm:prSet/>
      <dgm:spPr/>
      <dgm:t>
        <a:bodyPr/>
        <a:lstStyle/>
        <a:p>
          <a:endParaRPr lang="da-DK"/>
        </a:p>
      </dgm:t>
    </dgm:pt>
    <dgm:pt modelId="{D4958166-3A5C-48F6-8541-6045F4FC21D8}" type="sibTrans" cxnId="{97ABFE02-F9EE-4B79-B390-9BBA6FBC9624}">
      <dgm:prSet/>
      <dgm:spPr/>
      <dgm:t>
        <a:bodyPr/>
        <a:lstStyle/>
        <a:p>
          <a:endParaRPr lang="da-DK"/>
        </a:p>
      </dgm:t>
    </dgm:pt>
    <dgm:pt modelId="{4B7795D4-CCD0-4112-81CF-05C9EC05B7DD}">
      <dgm:prSet phldrT="[Tekst]"/>
      <dgm:spPr/>
      <dgm:t>
        <a:bodyPr/>
        <a:lstStyle/>
        <a:p>
          <a:endParaRPr lang="da-DK" dirty="0"/>
        </a:p>
      </dgm:t>
    </dgm:pt>
    <dgm:pt modelId="{158B6837-BB15-4B5D-BDF2-4551D95E4083}" type="parTrans" cxnId="{C37E22A6-23CC-43D9-BB57-27C4B1B11E7D}">
      <dgm:prSet/>
      <dgm:spPr/>
      <dgm:t>
        <a:bodyPr/>
        <a:lstStyle/>
        <a:p>
          <a:endParaRPr lang="da-DK"/>
        </a:p>
      </dgm:t>
    </dgm:pt>
    <dgm:pt modelId="{8D00E89E-758D-453F-8D40-512BB512B1DE}" type="sibTrans" cxnId="{C37E22A6-23CC-43D9-BB57-27C4B1B11E7D}">
      <dgm:prSet/>
      <dgm:spPr/>
      <dgm:t>
        <a:bodyPr/>
        <a:lstStyle/>
        <a:p>
          <a:endParaRPr lang="da-DK"/>
        </a:p>
      </dgm:t>
    </dgm:pt>
    <dgm:pt modelId="{65069FCA-6A94-4B58-942D-B6AF2D82479B}">
      <dgm:prSet phldrT="[Tekst]"/>
      <dgm:spPr/>
      <dgm:t>
        <a:bodyPr/>
        <a:lstStyle/>
        <a:p>
          <a:endParaRPr lang="da-DK" dirty="0"/>
        </a:p>
      </dgm:t>
    </dgm:pt>
    <dgm:pt modelId="{B163EE62-197D-47CA-A25D-B1141CB8CC20}" type="parTrans" cxnId="{AD055D48-EAC5-48F1-804F-04010BFE6322}">
      <dgm:prSet/>
      <dgm:spPr/>
      <dgm:t>
        <a:bodyPr/>
        <a:lstStyle/>
        <a:p>
          <a:endParaRPr lang="da-DK"/>
        </a:p>
      </dgm:t>
    </dgm:pt>
    <dgm:pt modelId="{D6C9019E-87C6-4B1D-B49D-214C3BD023B5}" type="sibTrans" cxnId="{AD055D48-EAC5-48F1-804F-04010BFE6322}">
      <dgm:prSet/>
      <dgm:spPr/>
      <dgm:t>
        <a:bodyPr/>
        <a:lstStyle/>
        <a:p>
          <a:endParaRPr lang="da-DK"/>
        </a:p>
      </dgm:t>
    </dgm:pt>
    <dgm:pt modelId="{BBA1A4BF-672D-4658-828F-3D46DC0BF6A9}">
      <dgm:prSet phldrT="[Tekst]"/>
      <dgm:spPr/>
      <dgm:t>
        <a:bodyPr/>
        <a:lstStyle/>
        <a:p>
          <a:endParaRPr lang="da-DK" dirty="0"/>
        </a:p>
      </dgm:t>
    </dgm:pt>
    <dgm:pt modelId="{8B624804-893E-4F12-99CB-191194B612EE}" type="parTrans" cxnId="{6C88A0DC-7F56-43F8-8099-506263610965}">
      <dgm:prSet/>
      <dgm:spPr/>
      <dgm:t>
        <a:bodyPr/>
        <a:lstStyle/>
        <a:p>
          <a:endParaRPr lang="da-DK"/>
        </a:p>
      </dgm:t>
    </dgm:pt>
    <dgm:pt modelId="{7C73EEDA-989F-4C06-9125-9DEEE3564802}" type="sibTrans" cxnId="{6C88A0DC-7F56-43F8-8099-506263610965}">
      <dgm:prSet/>
      <dgm:spPr/>
      <dgm:t>
        <a:bodyPr/>
        <a:lstStyle/>
        <a:p>
          <a:endParaRPr lang="da-DK"/>
        </a:p>
      </dgm:t>
    </dgm:pt>
    <dgm:pt modelId="{C4D82F16-F384-4982-A430-1C385C418E98}">
      <dgm:prSet phldrT="[Tekst]"/>
      <dgm:spPr/>
      <dgm:t>
        <a:bodyPr/>
        <a:lstStyle/>
        <a:p>
          <a:endParaRPr lang="da-DK" dirty="0"/>
        </a:p>
      </dgm:t>
    </dgm:pt>
    <dgm:pt modelId="{076B1963-804B-41CF-8C22-50B6F3D7BDB1}" type="parTrans" cxnId="{64C45E57-77D6-4CDF-9EFD-8B1F08A29E92}">
      <dgm:prSet/>
      <dgm:spPr/>
      <dgm:t>
        <a:bodyPr/>
        <a:lstStyle/>
        <a:p>
          <a:endParaRPr lang="da-DK"/>
        </a:p>
      </dgm:t>
    </dgm:pt>
    <dgm:pt modelId="{83B5A2F4-ED1E-468B-8771-02119FE66E91}" type="sibTrans" cxnId="{64C45E57-77D6-4CDF-9EFD-8B1F08A29E92}">
      <dgm:prSet/>
      <dgm:spPr/>
      <dgm:t>
        <a:bodyPr/>
        <a:lstStyle/>
        <a:p>
          <a:endParaRPr lang="da-DK"/>
        </a:p>
      </dgm:t>
    </dgm:pt>
    <dgm:pt modelId="{F5662C8B-A618-4D91-AF9D-1EFB450A7932}" type="pres">
      <dgm:prSet presAssocID="{FC3B2E5C-F91C-4425-9B8B-1C16013848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F19F46B1-C44D-405D-BF4A-A9436A0DFDF1}" type="pres">
      <dgm:prSet presAssocID="{4379E43D-C4D5-4CCE-A6DB-5DE4F75F6A4F}" presName="root1" presStyleCnt="0"/>
      <dgm:spPr/>
    </dgm:pt>
    <dgm:pt modelId="{521CCB7B-BC43-4FD4-9133-490BC406DA05}" type="pres">
      <dgm:prSet presAssocID="{4379E43D-C4D5-4CCE-A6DB-5DE4F75F6A4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958E70CE-E3F7-4BA2-BF81-3460F5A24F80}" type="pres">
      <dgm:prSet presAssocID="{4379E43D-C4D5-4CCE-A6DB-5DE4F75F6A4F}" presName="level2hierChild" presStyleCnt="0"/>
      <dgm:spPr/>
    </dgm:pt>
    <dgm:pt modelId="{80361157-65BC-4E67-80E7-6662CCABA66D}" type="pres">
      <dgm:prSet presAssocID="{A72A93BB-41A6-416A-8282-1128F2326889}" presName="conn2-1" presStyleLbl="parChTrans1D2" presStyleIdx="0" presStyleCnt="3"/>
      <dgm:spPr/>
      <dgm:t>
        <a:bodyPr/>
        <a:lstStyle/>
        <a:p>
          <a:endParaRPr lang="da-DK"/>
        </a:p>
      </dgm:t>
    </dgm:pt>
    <dgm:pt modelId="{A37F14B0-8E54-4357-A796-0C0FE0B4E1A0}" type="pres">
      <dgm:prSet presAssocID="{A72A93BB-41A6-416A-8282-1128F2326889}" presName="connTx" presStyleLbl="parChTrans1D2" presStyleIdx="0" presStyleCnt="3"/>
      <dgm:spPr/>
      <dgm:t>
        <a:bodyPr/>
        <a:lstStyle/>
        <a:p>
          <a:endParaRPr lang="da-DK"/>
        </a:p>
      </dgm:t>
    </dgm:pt>
    <dgm:pt modelId="{BA7FD756-8321-4E2E-99E2-6B264F779B7F}" type="pres">
      <dgm:prSet presAssocID="{CA33D073-57DD-4446-A92C-67EB158750C3}" presName="root2" presStyleCnt="0"/>
      <dgm:spPr/>
    </dgm:pt>
    <dgm:pt modelId="{388DA7AB-3DFE-4983-8FF8-87D12E408098}" type="pres">
      <dgm:prSet presAssocID="{CA33D073-57DD-4446-A92C-67EB158750C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8C158E4-2681-444C-A7CE-238DBA2DD2D1}" type="pres">
      <dgm:prSet presAssocID="{CA33D073-57DD-4446-A92C-67EB158750C3}" presName="level3hierChild" presStyleCnt="0"/>
      <dgm:spPr/>
    </dgm:pt>
    <dgm:pt modelId="{CED8E355-01BB-44D1-8001-B18E570E2A89}" type="pres">
      <dgm:prSet presAssocID="{B163EE62-197D-47CA-A25D-B1141CB8CC20}" presName="conn2-1" presStyleLbl="parChTrans1D3" presStyleIdx="0" presStyleCnt="6"/>
      <dgm:spPr/>
      <dgm:t>
        <a:bodyPr/>
        <a:lstStyle/>
        <a:p>
          <a:endParaRPr lang="da-DK"/>
        </a:p>
      </dgm:t>
    </dgm:pt>
    <dgm:pt modelId="{7BFECE2B-D88B-4505-BE63-12743444DC4F}" type="pres">
      <dgm:prSet presAssocID="{B163EE62-197D-47CA-A25D-B1141CB8CC20}" presName="connTx" presStyleLbl="parChTrans1D3" presStyleIdx="0" presStyleCnt="6"/>
      <dgm:spPr/>
      <dgm:t>
        <a:bodyPr/>
        <a:lstStyle/>
        <a:p>
          <a:endParaRPr lang="da-DK"/>
        </a:p>
      </dgm:t>
    </dgm:pt>
    <dgm:pt modelId="{2F47A6A9-8E8F-4642-B20A-1402E5681BAA}" type="pres">
      <dgm:prSet presAssocID="{65069FCA-6A94-4B58-942D-B6AF2D82479B}" presName="root2" presStyleCnt="0"/>
      <dgm:spPr/>
    </dgm:pt>
    <dgm:pt modelId="{215A56E4-49CB-4932-9F7E-89B0AE507911}" type="pres">
      <dgm:prSet presAssocID="{65069FCA-6A94-4B58-942D-B6AF2D82479B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97D737BD-C20B-4501-B079-37780234B8A1}" type="pres">
      <dgm:prSet presAssocID="{65069FCA-6A94-4B58-942D-B6AF2D82479B}" presName="level3hierChild" presStyleCnt="0"/>
      <dgm:spPr/>
    </dgm:pt>
    <dgm:pt modelId="{61553560-17DF-4769-9F66-D2183A24327B}" type="pres">
      <dgm:prSet presAssocID="{158B6837-BB15-4B5D-BDF2-4551D95E4083}" presName="conn2-1" presStyleLbl="parChTrans1D3" presStyleIdx="1" presStyleCnt="6"/>
      <dgm:spPr/>
      <dgm:t>
        <a:bodyPr/>
        <a:lstStyle/>
        <a:p>
          <a:endParaRPr lang="da-DK"/>
        </a:p>
      </dgm:t>
    </dgm:pt>
    <dgm:pt modelId="{8D3D319E-28D9-495F-BEC0-A2CF0161359B}" type="pres">
      <dgm:prSet presAssocID="{158B6837-BB15-4B5D-BDF2-4551D95E4083}" presName="connTx" presStyleLbl="parChTrans1D3" presStyleIdx="1" presStyleCnt="6"/>
      <dgm:spPr/>
      <dgm:t>
        <a:bodyPr/>
        <a:lstStyle/>
        <a:p>
          <a:endParaRPr lang="da-DK"/>
        </a:p>
      </dgm:t>
    </dgm:pt>
    <dgm:pt modelId="{410047BC-D5FE-4893-B0D5-7F68D1357344}" type="pres">
      <dgm:prSet presAssocID="{4B7795D4-CCD0-4112-81CF-05C9EC05B7DD}" presName="root2" presStyleCnt="0"/>
      <dgm:spPr/>
    </dgm:pt>
    <dgm:pt modelId="{39F07FC4-9600-49E4-94A9-731F97D5B73A}" type="pres">
      <dgm:prSet presAssocID="{4B7795D4-CCD0-4112-81CF-05C9EC05B7DD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840309B7-9858-49CB-98E5-DAF0E107F715}" type="pres">
      <dgm:prSet presAssocID="{4B7795D4-CCD0-4112-81CF-05C9EC05B7DD}" presName="level3hierChild" presStyleCnt="0"/>
      <dgm:spPr/>
    </dgm:pt>
    <dgm:pt modelId="{8A8C8F8D-7E3A-4F3A-ACDF-C326E28C2561}" type="pres">
      <dgm:prSet presAssocID="{C2C3CD59-5002-4269-9000-EA23BDF3D159}" presName="conn2-1" presStyleLbl="parChTrans1D2" presStyleIdx="1" presStyleCnt="3"/>
      <dgm:spPr/>
      <dgm:t>
        <a:bodyPr/>
        <a:lstStyle/>
        <a:p>
          <a:endParaRPr lang="da-DK"/>
        </a:p>
      </dgm:t>
    </dgm:pt>
    <dgm:pt modelId="{AA5CB291-46A3-4281-9208-20D172C72D7F}" type="pres">
      <dgm:prSet presAssocID="{C2C3CD59-5002-4269-9000-EA23BDF3D159}" presName="connTx" presStyleLbl="parChTrans1D2" presStyleIdx="1" presStyleCnt="3"/>
      <dgm:spPr/>
      <dgm:t>
        <a:bodyPr/>
        <a:lstStyle/>
        <a:p>
          <a:endParaRPr lang="da-DK"/>
        </a:p>
      </dgm:t>
    </dgm:pt>
    <dgm:pt modelId="{7B23DF8C-4892-49BB-870A-E8A25F0F951D}" type="pres">
      <dgm:prSet presAssocID="{6E599767-7AC8-4CA6-AE00-A28220D45DF3}" presName="root2" presStyleCnt="0"/>
      <dgm:spPr/>
    </dgm:pt>
    <dgm:pt modelId="{C9F9CD93-BE47-4CDB-8A1C-7987B24BCDBA}" type="pres">
      <dgm:prSet presAssocID="{6E599767-7AC8-4CA6-AE00-A28220D45DF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F68F68F4-48AF-4A8A-97EC-6E688CC89303}" type="pres">
      <dgm:prSet presAssocID="{6E599767-7AC8-4CA6-AE00-A28220D45DF3}" presName="level3hierChild" presStyleCnt="0"/>
      <dgm:spPr/>
    </dgm:pt>
    <dgm:pt modelId="{39F220F9-536B-4DF9-8BAA-285387CED528}" type="pres">
      <dgm:prSet presAssocID="{076B1963-804B-41CF-8C22-50B6F3D7BDB1}" presName="conn2-1" presStyleLbl="parChTrans1D3" presStyleIdx="2" presStyleCnt="6"/>
      <dgm:spPr/>
      <dgm:t>
        <a:bodyPr/>
        <a:lstStyle/>
        <a:p>
          <a:endParaRPr lang="da-DK"/>
        </a:p>
      </dgm:t>
    </dgm:pt>
    <dgm:pt modelId="{3F6DE92C-E55D-4BB5-9C70-954D3E8FA9CA}" type="pres">
      <dgm:prSet presAssocID="{076B1963-804B-41CF-8C22-50B6F3D7BDB1}" presName="connTx" presStyleLbl="parChTrans1D3" presStyleIdx="2" presStyleCnt="6"/>
      <dgm:spPr/>
      <dgm:t>
        <a:bodyPr/>
        <a:lstStyle/>
        <a:p>
          <a:endParaRPr lang="da-DK"/>
        </a:p>
      </dgm:t>
    </dgm:pt>
    <dgm:pt modelId="{9809B69A-2FF9-40E6-BC38-CD5C190DFCEA}" type="pres">
      <dgm:prSet presAssocID="{C4D82F16-F384-4982-A430-1C385C418E98}" presName="root2" presStyleCnt="0"/>
      <dgm:spPr/>
    </dgm:pt>
    <dgm:pt modelId="{DD32D4D9-31D4-4D2B-B7D2-3F3B2E8B6836}" type="pres">
      <dgm:prSet presAssocID="{C4D82F16-F384-4982-A430-1C385C418E98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AEFBF17-9A95-44DE-8B3C-3B1A4806E0A5}" type="pres">
      <dgm:prSet presAssocID="{C4D82F16-F384-4982-A430-1C385C418E98}" presName="level3hierChild" presStyleCnt="0"/>
      <dgm:spPr/>
    </dgm:pt>
    <dgm:pt modelId="{A38A8F35-F00B-4288-948A-D038155330B4}" type="pres">
      <dgm:prSet presAssocID="{8B624804-893E-4F12-99CB-191194B612EE}" presName="conn2-1" presStyleLbl="parChTrans1D3" presStyleIdx="3" presStyleCnt="6"/>
      <dgm:spPr/>
      <dgm:t>
        <a:bodyPr/>
        <a:lstStyle/>
        <a:p>
          <a:endParaRPr lang="da-DK"/>
        </a:p>
      </dgm:t>
    </dgm:pt>
    <dgm:pt modelId="{C6D94AC8-BFDD-4134-8875-5034C60AE020}" type="pres">
      <dgm:prSet presAssocID="{8B624804-893E-4F12-99CB-191194B612EE}" presName="connTx" presStyleLbl="parChTrans1D3" presStyleIdx="3" presStyleCnt="6"/>
      <dgm:spPr/>
      <dgm:t>
        <a:bodyPr/>
        <a:lstStyle/>
        <a:p>
          <a:endParaRPr lang="da-DK"/>
        </a:p>
      </dgm:t>
    </dgm:pt>
    <dgm:pt modelId="{EE284C97-FF28-4734-8860-2B8823BB8855}" type="pres">
      <dgm:prSet presAssocID="{BBA1A4BF-672D-4658-828F-3D46DC0BF6A9}" presName="root2" presStyleCnt="0"/>
      <dgm:spPr/>
    </dgm:pt>
    <dgm:pt modelId="{234E6DBE-54D0-441B-9FB1-6DA938B32426}" type="pres">
      <dgm:prSet presAssocID="{BBA1A4BF-672D-4658-828F-3D46DC0BF6A9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4782515-A4CB-4A0C-89E4-36BEE222A125}" type="pres">
      <dgm:prSet presAssocID="{BBA1A4BF-672D-4658-828F-3D46DC0BF6A9}" presName="level3hierChild" presStyleCnt="0"/>
      <dgm:spPr/>
    </dgm:pt>
    <dgm:pt modelId="{21A56364-E6BA-4312-B9CD-C5BE68F5876C}" type="pres">
      <dgm:prSet presAssocID="{0267307A-F2AA-440C-8FA9-9F2DE0A4AAC7}" presName="conn2-1" presStyleLbl="parChTrans1D2" presStyleIdx="2" presStyleCnt="3"/>
      <dgm:spPr/>
      <dgm:t>
        <a:bodyPr/>
        <a:lstStyle/>
        <a:p>
          <a:endParaRPr lang="da-DK"/>
        </a:p>
      </dgm:t>
    </dgm:pt>
    <dgm:pt modelId="{CFC248E1-128F-4BCD-A73C-5F474F29341C}" type="pres">
      <dgm:prSet presAssocID="{0267307A-F2AA-440C-8FA9-9F2DE0A4AAC7}" presName="connTx" presStyleLbl="parChTrans1D2" presStyleIdx="2" presStyleCnt="3"/>
      <dgm:spPr/>
      <dgm:t>
        <a:bodyPr/>
        <a:lstStyle/>
        <a:p>
          <a:endParaRPr lang="da-DK"/>
        </a:p>
      </dgm:t>
    </dgm:pt>
    <dgm:pt modelId="{69014AD8-6131-4D89-90DD-FE61C4A01C71}" type="pres">
      <dgm:prSet presAssocID="{22488673-A5BD-4C68-8BB8-86F2EC26B220}" presName="root2" presStyleCnt="0"/>
      <dgm:spPr/>
    </dgm:pt>
    <dgm:pt modelId="{E1A92648-2EA4-4AA5-BF12-409C1E86AFFC}" type="pres">
      <dgm:prSet presAssocID="{22488673-A5BD-4C68-8BB8-86F2EC26B22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03718F3E-F9C3-4546-BECA-370A93CC418C}" type="pres">
      <dgm:prSet presAssocID="{22488673-A5BD-4C68-8BB8-86F2EC26B220}" presName="level3hierChild" presStyleCnt="0"/>
      <dgm:spPr/>
    </dgm:pt>
    <dgm:pt modelId="{33B54591-96D3-4458-8DFE-99310ADD0995}" type="pres">
      <dgm:prSet presAssocID="{56B0A6F6-AF68-4942-BE4B-EBE45A4F7BAE}" presName="conn2-1" presStyleLbl="parChTrans1D3" presStyleIdx="4" presStyleCnt="6"/>
      <dgm:spPr/>
      <dgm:t>
        <a:bodyPr/>
        <a:lstStyle/>
        <a:p>
          <a:endParaRPr lang="da-DK"/>
        </a:p>
      </dgm:t>
    </dgm:pt>
    <dgm:pt modelId="{56ECEAEE-B0E9-4A3C-B5F1-95FA5A6F7D84}" type="pres">
      <dgm:prSet presAssocID="{56B0A6F6-AF68-4942-BE4B-EBE45A4F7BAE}" presName="connTx" presStyleLbl="parChTrans1D3" presStyleIdx="4" presStyleCnt="6"/>
      <dgm:spPr/>
      <dgm:t>
        <a:bodyPr/>
        <a:lstStyle/>
        <a:p>
          <a:endParaRPr lang="da-DK"/>
        </a:p>
      </dgm:t>
    </dgm:pt>
    <dgm:pt modelId="{319BA669-A95C-4C92-9F75-67052D754E18}" type="pres">
      <dgm:prSet presAssocID="{5020B262-7B4C-43D5-B838-52C233F5E985}" presName="root2" presStyleCnt="0"/>
      <dgm:spPr/>
    </dgm:pt>
    <dgm:pt modelId="{97D15A98-741D-47BB-8A67-3BD5DEBFF4D7}" type="pres">
      <dgm:prSet presAssocID="{5020B262-7B4C-43D5-B838-52C233F5E985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9724209-136A-425A-B161-33D76F2691AA}" type="pres">
      <dgm:prSet presAssocID="{5020B262-7B4C-43D5-B838-52C233F5E985}" presName="level3hierChild" presStyleCnt="0"/>
      <dgm:spPr/>
    </dgm:pt>
    <dgm:pt modelId="{E3BE0144-02AD-410C-8D81-B15403B3B126}" type="pres">
      <dgm:prSet presAssocID="{3FB6432C-5129-4DB4-923C-CE0DD875C3B4}" presName="conn2-1" presStyleLbl="parChTrans1D3" presStyleIdx="5" presStyleCnt="6"/>
      <dgm:spPr/>
      <dgm:t>
        <a:bodyPr/>
        <a:lstStyle/>
        <a:p>
          <a:endParaRPr lang="da-DK"/>
        </a:p>
      </dgm:t>
    </dgm:pt>
    <dgm:pt modelId="{070267F3-4059-4958-BEBB-01830B219888}" type="pres">
      <dgm:prSet presAssocID="{3FB6432C-5129-4DB4-923C-CE0DD875C3B4}" presName="connTx" presStyleLbl="parChTrans1D3" presStyleIdx="5" presStyleCnt="6"/>
      <dgm:spPr/>
      <dgm:t>
        <a:bodyPr/>
        <a:lstStyle/>
        <a:p>
          <a:endParaRPr lang="da-DK"/>
        </a:p>
      </dgm:t>
    </dgm:pt>
    <dgm:pt modelId="{EBE20B35-A1C9-483C-8B45-D03BE6FAF2D3}" type="pres">
      <dgm:prSet presAssocID="{09AAACEB-5E1E-4BB6-81E8-F9C80F57A3B8}" presName="root2" presStyleCnt="0"/>
      <dgm:spPr/>
    </dgm:pt>
    <dgm:pt modelId="{49B8B926-4A80-4CCB-A635-06A3DA3C3B02}" type="pres">
      <dgm:prSet presAssocID="{09AAACEB-5E1E-4BB6-81E8-F9C80F57A3B8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92511662-E050-4412-B1BD-0EFA33EA75D2}" type="pres">
      <dgm:prSet presAssocID="{09AAACEB-5E1E-4BB6-81E8-F9C80F57A3B8}" presName="level3hierChild" presStyleCnt="0"/>
      <dgm:spPr/>
    </dgm:pt>
  </dgm:ptLst>
  <dgm:cxnLst>
    <dgm:cxn modelId="{9827D3BB-9EAB-4EE7-8598-ED1930530EE4}" srcId="{22488673-A5BD-4C68-8BB8-86F2EC26B220}" destId="{09AAACEB-5E1E-4BB6-81E8-F9C80F57A3B8}" srcOrd="1" destOrd="0" parTransId="{3FB6432C-5129-4DB4-923C-CE0DD875C3B4}" sibTransId="{12B7F01E-F077-415F-8E75-A9B6E20BB273}"/>
    <dgm:cxn modelId="{5A31AF39-0E59-4A33-87DF-D07F9FEBFF9C}" type="presOf" srcId="{56B0A6F6-AF68-4942-BE4B-EBE45A4F7BAE}" destId="{56ECEAEE-B0E9-4A3C-B5F1-95FA5A6F7D84}" srcOrd="1" destOrd="0" presId="urn:microsoft.com/office/officeart/2005/8/layout/hierarchy2"/>
    <dgm:cxn modelId="{64C45E57-77D6-4CDF-9EFD-8B1F08A29E92}" srcId="{6E599767-7AC8-4CA6-AE00-A28220D45DF3}" destId="{C4D82F16-F384-4982-A430-1C385C418E98}" srcOrd="0" destOrd="0" parTransId="{076B1963-804B-41CF-8C22-50B6F3D7BDB1}" sibTransId="{83B5A2F4-ED1E-468B-8771-02119FE66E91}"/>
    <dgm:cxn modelId="{36927718-C3A4-4D4F-B93A-70407D4499B7}" type="presOf" srcId="{076B1963-804B-41CF-8C22-50B6F3D7BDB1}" destId="{3F6DE92C-E55D-4BB5-9C70-954D3E8FA9CA}" srcOrd="1" destOrd="0" presId="urn:microsoft.com/office/officeart/2005/8/layout/hierarchy2"/>
    <dgm:cxn modelId="{E27D2D51-1507-4756-AF13-697BAE0AC438}" type="presOf" srcId="{A72A93BB-41A6-416A-8282-1128F2326889}" destId="{A37F14B0-8E54-4357-A796-0C0FE0B4E1A0}" srcOrd="1" destOrd="0" presId="urn:microsoft.com/office/officeart/2005/8/layout/hierarchy2"/>
    <dgm:cxn modelId="{727432EF-C284-4E50-832B-69A0AEC8CF12}" type="presOf" srcId="{158B6837-BB15-4B5D-BDF2-4551D95E4083}" destId="{8D3D319E-28D9-495F-BEC0-A2CF0161359B}" srcOrd="1" destOrd="0" presId="urn:microsoft.com/office/officeart/2005/8/layout/hierarchy2"/>
    <dgm:cxn modelId="{325040AC-2052-4A0A-B362-AFD24E4603C8}" type="presOf" srcId="{3FB6432C-5129-4DB4-923C-CE0DD875C3B4}" destId="{E3BE0144-02AD-410C-8D81-B15403B3B126}" srcOrd="0" destOrd="0" presId="urn:microsoft.com/office/officeart/2005/8/layout/hierarchy2"/>
    <dgm:cxn modelId="{3C1AF335-848C-48D1-AFA3-D9D30F256139}" type="presOf" srcId="{09AAACEB-5E1E-4BB6-81E8-F9C80F57A3B8}" destId="{49B8B926-4A80-4CCB-A635-06A3DA3C3B02}" srcOrd="0" destOrd="0" presId="urn:microsoft.com/office/officeart/2005/8/layout/hierarchy2"/>
    <dgm:cxn modelId="{352348E5-3119-4A90-B443-3194BC953341}" srcId="{4379E43D-C4D5-4CCE-A6DB-5DE4F75F6A4F}" destId="{22488673-A5BD-4C68-8BB8-86F2EC26B220}" srcOrd="2" destOrd="0" parTransId="{0267307A-F2AA-440C-8FA9-9F2DE0A4AAC7}" sibTransId="{B58436AA-D3A7-4DC3-A4AF-D85917AF2DAD}"/>
    <dgm:cxn modelId="{9B461E4E-B11C-4190-96E8-0A6026235DFA}" type="presOf" srcId="{B163EE62-197D-47CA-A25D-B1141CB8CC20}" destId="{CED8E355-01BB-44D1-8001-B18E570E2A89}" srcOrd="0" destOrd="0" presId="urn:microsoft.com/office/officeart/2005/8/layout/hierarchy2"/>
    <dgm:cxn modelId="{EF134837-0E9B-4C3F-AFBD-E5BDD18DD6E2}" type="presOf" srcId="{3FB6432C-5129-4DB4-923C-CE0DD875C3B4}" destId="{070267F3-4059-4958-BEBB-01830B219888}" srcOrd="1" destOrd="0" presId="urn:microsoft.com/office/officeart/2005/8/layout/hierarchy2"/>
    <dgm:cxn modelId="{52107DBB-DDCF-4FAE-8089-B80BC319EFFD}" type="presOf" srcId="{6E599767-7AC8-4CA6-AE00-A28220D45DF3}" destId="{C9F9CD93-BE47-4CDB-8A1C-7987B24BCDBA}" srcOrd="0" destOrd="0" presId="urn:microsoft.com/office/officeart/2005/8/layout/hierarchy2"/>
    <dgm:cxn modelId="{93587941-9DEC-4F84-88D2-328AEB685574}" type="presOf" srcId="{BBA1A4BF-672D-4658-828F-3D46DC0BF6A9}" destId="{234E6DBE-54D0-441B-9FB1-6DA938B32426}" srcOrd="0" destOrd="0" presId="urn:microsoft.com/office/officeart/2005/8/layout/hierarchy2"/>
    <dgm:cxn modelId="{587399EA-D1D4-4197-9F05-44C2DAEFFB0A}" type="presOf" srcId="{C2C3CD59-5002-4269-9000-EA23BDF3D159}" destId="{8A8C8F8D-7E3A-4F3A-ACDF-C326E28C2561}" srcOrd="0" destOrd="0" presId="urn:microsoft.com/office/officeart/2005/8/layout/hierarchy2"/>
    <dgm:cxn modelId="{C37E22A6-23CC-43D9-BB57-27C4B1B11E7D}" srcId="{CA33D073-57DD-4446-A92C-67EB158750C3}" destId="{4B7795D4-CCD0-4112-81CF-05C9EC05B7DD}" srcOrd="1" destOrd="0" parTransId="{158B6837-BB15-4B5D-BDF2-4551D95E4083}" sibTransId="{8D00E89E-758D-453F-8D40-512BB512B1DE}"/>
    <dgm:cxn modelId="{C9EC2171-5833-422F-AB13-098A1240BCC1}" type="presOf" srcId="{158B6837-BB15-4B5D-BDF2-4551D95E4083}" destId="{61553560-17DF-4769-9F66-D2183A24327B}" srcOrd="0" destOrd="0" presId="urn:microsoft.com/office/officeart/2005/8/layout/hierarchy2"/>
    <dgm:cxn modelId="{9F7DE237-01B8-4455-8944-333EDA15657D}" type="presOf" srcId="{C2C3CD59-5002-4269-9000-EA23BDF3D159}" destId="{AA5CB291-46A3-4281-9208-20D172C72D7F}" srcOrd="1" destOrd="0" presId="urn:microsoft.com/office/officeart/2005/8/layout/hierarchy2"/>
    <dgm:cxn modelId="{6C88A0DC-7F56-43F8-8099-506263610965}" srcId="{6E599767-7AC8-4CA6-AE00-A28220D45DF3}" destId="{BBA1A4BF-672D-4658-828F-3D46DC0BF6A9}" srcOrd="1" destOrd="0" parTransId="{8B624804-893E-4F12-99CB-191194B612EE}" sibTransId="{7C73EEDA-989F-4C06-9125-9DEEE3564802}"/>
    <dgm:cxn modelId="{39D10B70-2443-40CD-9FF7-34A20302251D}" type="presOf" srcId="{C4D82F16-F384-4982-A430-1C385C418E98}" destId="{DD32D4D9-31D4-4D2B-B7D2-3F3B2E8B6836}" srcOrd="0" destOrd="0" presId="urn:microsoft.com/office/officeart/2005/8/layout/hierarchy2"/>
    <dgm:cxn modelId="{ADF4A427-C596-4773-BAE1-FE5867B1AD87}" type="presOf" srcId="{56B0A6F6-AF68-4942-BE4B-EBE45A4F7BAE}" destId="{33B54591-96D3-4458-8DFE-99310ADD0995}" srcOrd="0" destOrd="0" presId="urn:microsoft.com/office/officeart/2005/8/layout/hierarchy2"/>
    <dgm:cxn modelId="{317B1EBD-3161-4FC5-94BE-15BA590B485D}" srcId="{FC3B2E5C-F91C-4425-9B8B-1C16013848BA}" destId="{4379E43D-C4D5-4CCE-A6DB-5DE4F75F6A4F}" srcOrd="0" destOrd="0" parTransId="{551B96B5-EC6F-4695-9EFE-E1715172B8A7}" sibTransId="{37ABB35C-9625-4248-BF4B-E59B1D0B2319}"/>
    <dgm:cxn modelId="{91B2FF1F-35BA-4C4C-A0FF-5E6BDF8D3448}" type="presOf" srcId="{FC3B2E5C-F91C-4425-9B8B-1C16013848BA}" destId="{F5662C8B-A618-4D91-AF9D-1EFB450A7932}" srcOrd="0" destOrd="0" presId="urn:microsoft.com/office/officeart/2005/8/layout/hierarchy2"/>
    <dgm:cxn modelId="{C7B6BAF2-7018-4C88-BC8F-CB9C5C2AF524}" srcId="{4379E43D-C4D5-4CCE-A6DB-5DE4F75F6A4F}" destId="{CA33D073-57DD-4446-A92C-67EB158750C3}" srcOrd="0" destOrd="0" parTransId="{A72A93BB-41A6-416A-8282-1128F2326889}" sibTransId="{90A217DE-FF5B-4C60-8E86-53472E4DDB86}"/>
    <dgm:cxn modelId="{F840ED31-341E-4164-9D7C-A53C1B73362B}" type="presOf" srcId="{CA33D073-57DD-4446-A92C-67EB158750C3}" destId="{388DA7AB-3DFE-4983-8FF8-87D12E408098}" srcOrd="0" destOrd="0" presId="urn:microsoft.com/office/officeart/2005/8/layout/hierarchy2"/>
    <dgm:cxn modelId="{72DF5D5E-98BC-4A5A-BB14-494CB1CB2572}" type="presOf" srcId="{8B624804-893E-4F12-99CB-191194B612EE}" destId="{C6D94AC8-BFDD-4134-8875-5034C60AE020}" srcOrd="1" destOrd="0" presId="urn:microsoft.com/office/officeart/2005/8/layout/hierarchy2"/>
    <dgm:cxn modelId="{36F8F0B6-A2FC-412E-8838-47A9EEEC0304}" type="presOf" srcId="{076B1963-804B-41CF-8C22-50B6F3D7BDB1}" destId="{39F220F9-536B-4DF9-8BAA-285387CED528}" srcOrd="0" destOrd="0" presId="urn:microsoft.com/office/officeart/2005/8/layout/hierarchy2"/>
    <dgm:cxn modelId="{CC9D3E7A-5AE1-441B-A2AC-04416A1F85FE}" type="presOf" srcId="{5020B262-7B4C-43D5-B838-52C233F5E985}" destId="{97D15A98-741D-47BB-8A67-3BD5DEBFF4D7}" srcOrd="0" destOrd="0" presId="urn:microsoft.com/office/officeart/2005/8/layout/hierarchy2"/>
    <dgm:cxn modelId="{D9F6A4A2-4DC9-4A07-AE97-B2A8A3064953}" type="presOf" srcId="{65069FCA-6A94-4B58-942D-B6AF2D82479B}" destId="{215A56E4-49CB-4932-9F7E-89B0AE507911}" srcOrd="0" destOrd="0" presId="urn:microsoft.com/office/officeart/2005/8/layout/hierarchy2"/>
    <dgm:cxn modelId="{4F26C23D-023C-4B43-A4B8-C301A65B37D8}" type="presOf" srcId="{A72A93BB-41A6-416A-8282-1128F2326889}" destId="{80361157-65BC-4E67-80E7-6662CCABA66D}" srcOrd="0" destOrd="0" presId="urn:microsoft.com/office/officeart/2005/8/layout/hierarchy2"/>
    <dgm:cxn modelId="{D125E55D-4167-4E5F-8468-8E06E497543F}" type="presOf" srcId="{B163EE62-197D-47CA-A25D-B1141CB8CC20}" destId="{7BFECE2B-D88B-4505-BE63-12743444DC4F}" srcOrd="1" destOrd="0" presId="urn:microsoft.com/office/officeart/2005/8/layout/hierarchy2"/>
    <dgm:cxn modelId="{191A0C71-6EC6-42BC-9504-9985DE53FA54}" type="presOf" srcId="{8B624804-893E-4F12-99CB-191194B612EE}" destId="{A38A8F35-F00B-4288-948A-D038155330B4}" srcOrd="0" destOrd="0" presId="urn:microsoft.com/office/officeart/2005/8/layout/hierarchy2"/>
    <dgm:cxn modelId="{D7CB1ECB-A3F1-4E84-8674-150DA506996B}" type="presOf" srcId="{0267307A-F2AA-440C-8FA9-9F2DE0A4AAC7}" destId="{21A56364-E6BA-4312-B9CD-C5BE68F5876C}" srcOrd="0" destOrd="0" presId="urn:microsoft.com/office/officeart/2005/8/layout/hierarchy2"/>
    <dgm:cxn modelId="{AD055D48-EAC5-48F1-804F-04010BFE6322}" srcId="{CA33D073-57DD-4446-A92C-67EB158750C3}" destId="{65069FCA-6A94-4B58-942D-B6AF2D82479B}" srcOrd="0" destOrd="0" parTransId="{B163EE62-197D-47CA-A25D-B1141CB8CC20}" sibTransId="{D6C9019E-87C6-4B1D-B49D-214C3BD023B5}"/>
    <dgm:cxn modelId="{AE3D72C3-26C1-4C03-9A71-4F8ED37F7861}" type="presOf" srcId="{22488673-A5BD-4C68-8BB8-86F2EC26B220}" destId="{E1A92648-2EA4-4AA5-BF12-409C1E86AFFC}" srcOrd="0" destOrd="0" presId="urn:microsoft.com/office/officeart/2005/8/layout/hierarchy2"/>
    <dgm:cxn modelId="{C54C4E19-7BBD-4C33-AF43-AB0CC7B83101}" type="presOf" srcId="{4B7795D4-CCD0-4112-81CF-05C9EC05B7DD}" destId="{39F07FC4-9600-49E4-94A9-731F97D5B73A}" srcOrd="0" destOrd="0" presId="urn:microsoft.com/office/officeart/2005/8/layout/hierarchy2"/>
    <dgm:cxn modelId="{24FCECD4-CD96-4D23-8229-C7F373BCB944}" type="presOf" srcId="{4379E43D-C4D5-4CCE-A6DB-5DE4F75F6A4F}" destId="{521CCB7B-BC43-4FD4-9133-490BC406DA05}" srcOrd="0" destOrd="0" presId="urn:microsoft.com/office/officeart/2005/8/layout/hierarchy2"/>
    <dgm:cxn modelId="{97ABFE02-F9EE-4B79-B390-9BBA6FBC9624}" srcId="{22488673-A5BD-4C68-8BB8-86F2EC26B220}" destId="{5020B262-7B4C-43D5-B838-52C233F5E985}" srcOrd="0" destOrd="0" parTransId="{56B0A6F6-AF68-4942-BE4B-EBE45A4F7BAE}" sibTransId="{D4958166-3A5C-48F6-8541-6045F4FC21D8}"/>
    <dgm:cxn modelId="{9863EA31-1EEF-4C20-91F1-344BDE200648}" type="presOf" srcId="{0267307A-F2AA-440C-8FA9-9F2DE0A4AAC7}" destId="{CFC248E1-128F-4BCD-A73C-5F474F29341C}" srcOrd="1" destOrd="0" presId="urn:microsoft.com/office/officeart/2005/8/layout/hierarchy2"/>
    <dgm:cxn modelId="{4D746D0C-FF3C-475E-94D3-918AFEEAABE6}" srcId="{4379E43D-C4D5-4CCE-A6DB-5DE4F75F6A4F}" destId="{6E599767-7AC8-4CA6-AE00-A28220D45DF3}" srcOrd="1" destOrd="0" parTransId="{C2C3CD59-5002-4269-9000-EA23BDF3D159}" sibTransId="{7993529D-F21C-4AEF-8574-4675719C7183}"/>
    <dgm:cxn modelId="{E4DAAC75-BCCA-4931-AB55-8F604ACE9CA1}" type="presParOf" srcId="{F5662C8B-A618-4D91-AF9D-1EFB450A7932}" destId="{F19F46B1-C44D-405D-BF4A-A9436A0DFDF1}" srcOrd="0" destOrd="0" presId="urn:microsoft.com/office/officeart/2005/8/layout/hierarchy2"/>
    <dgm:cxn modelId="{1956B353-FEBA-478D-AB05-D74DE33754FA}" type="presParOf" srcId="{F19F46B1-C44D-405D-BF4A-A9436A0DFDF1}" destId="{521CCB7B-BC43-4FD4-9133-490BC406DA05}" srcOrd="0" destOrd="0" presId="urn:microsoft.com/office/officeart/2005/8/layout/hierarchy2"/>
    <dgm:cxn modelId="{655CD0B3-22DF-4266-AEC4-C79A478A0607}" type="presParOf" srcId="{F19F46B1-C44D-405D-BF4A-A9436A0DFDF1}" destId="{958E70CE-E3F7-4BA2-BF81-3460F5A24F80}" srcOrd="1" destOrd="0" presId="urn:microsoft.com/office/officeart/2005/8/layout/hierarchy2"/>
    <dgm:cxn modelId="{6ABAEE81-F16C-45D3-BE00-7E0F380A5FC0}" type="presParOf" srcId="{958E70CE-E3F7-4BA2-BF81-3460F5A24F80}" destId="{80361157-65BC-4E67-80E7-6662CCABA66D}" srcOrd="0" destOrd="0" presId="urn:microsoft.com/office/officeart/2005/8/layout/hierarchy2"/>
    <dgm:cxn modelId="{3BB8F38B-950E-4690-9C28-888CD55010BC}" type="presParOf" srcId="{80361157-65BC-4E67-80E7-6662CCABA66D}" destId="{A37F14B0-8E54-4357-A796-0C0FE0B4E1A0}" srcOrd="0" destOrd="0" presId="urn:microsoft.com/office/officeart/2005/8/layout/hierarchy2"/>
    <dgm:cxn modelId="{F4C92E5A-FAE9-4C97-AA16-70842F5D6EC2}" type="presParOf" srcId="{958E70CE-E3F7-4BA2-BF81-3460F5A24F80}" destId="{BA7FD756-8321-4E2E-99E2-6B264F779B7F}" srcOrd="1" destOrd="0" presId="urn:microsoft.com/office/officeart/2005/8/layout/hierarchy2"/>
    <dgm:cxn modelId="{0AEACB8F-5343-4F62-8858-962340553777}" type="presParOf" srcId="{BA7FD756-8321-4E2E-99E2-6B264F779B7F}" destId="{388DA7AB-3DFE-4983-8FF8-87D12E408098}" srcOrd="0" destOrd="0" presId="urn:microsoft.com/office/officeart/2005/8/layout/hierarchy2"/>
    <dgm:cxn modelId="{2A05F589-CE34-48D3-915D-86474A91E786}" type="presParOf" srcId="{BA7FD756-8321-4E2E-99E2-6B264F779B7F}" destId="{48C158E4-2681-444C-A7CE-238DBA2DD2D1}" srcOrd="1" destOrd="0" presId="urn:microsoft.com/office/officeart/2005/8/layout/hierarchy2"/>
    <dgm:cxn modelId="{DB41F03C-4A57-4BBC-B0DA-E402ED0EE52B}" type="presParOf" srcId="{48C158E4-2681-444C-A7CE-238DBA2DD2D1}" destId="{CED8E355-01BB-44D1-8001-B18E570E2A89}" srcOrd="0" destOrd="0" presId="urn:microsoft.com/office/officeart/2005/8/layout/hierarchy2"/>
    <dgm:cxn modelId="{7B1C5F7F-67D2-4CA2-B140-7CC8B47556F8}" type="presParOf" srcId="{CED8E355-01BB-44D1-8001-B18E570E2A89}" destId="{7BFECE2B-D88B-4505-BE63-12743444DC4F}" srcOrd="0" destOrd="0" presId="urn:microsoft.com/office/officeart/2005/8/layout/hierarchy2"/>
    <dgm:cxn modelId="{50CB0A2F-74CF-4941-A4F6-31E924F95092}" type="presParOf" srcId="{48C158E4-2681-444C-A7CE-238DBA2DD2D1}" destId="{2F47A6A9-8E8F-4642-B20A-1402E5681BAA}" srcOrd="1" destOrd="0" presId="urn:microsoft.com/office/officeart/2005/8/layout/hierarchy2"/>
    <dgm:cxn modelId="{D042077D-0D60-4561-A850-D2897C089562}" type="presParOf" srcId="{2F47A6A9-8E8F-4642-B20A-1402E5681BAA}" destId="{215A56E4-49CB-4932-9F7E-89B0AE507911}" srcOrd="0" destOrd="0" presId="urn:microsoft.com/office/officeart/2005/8/layout/hierarchy2"/>
    <dgm:cxn modelId="{053A5476-2E50-4D45-915E-DC4B8E83B492}" type="presParOf" srcId="{2F47A6A9-8E8F-4642-B20A-1402E5681BAA}" destId="{97D737BD-C20B-4501-B079-37780234B8A1}" srcOrd="1" destOrd="0" presId="urn:microsoft.com/office/officeart/2005/8/layout/hierarchy2"/>
    <dgm:cxn modelId="{08587572-5D79-4951-962E-C0BBE94FBC7B}" type="presParOf" srcId="{48C158E4-2681-444C-A7CE-238DBA2DD2D1}" destId="{61553560-17DF-4769-9F66-D2183A24327B}" srcOrd="2" destOrd="0" presId="urn:microsoft.com/office/officeart/2005/8/layout/hierarchy2"/>
    <dgm:cxn modelId="{FCA88926-C1FB-45E6-A806-0805DCD10A28}" type="presParOf" srcId="{61553560-17DF-4769-9F66-D2183A24327B}" destId="{8D3D319E-28D9-495F-BEC0-A2CF0161359B}" srcOrd="0" destOrd="0" presId="urn:microsoft.com/office/officeart/2005/8/layout/hierarchy2"/>
    <dgm:cxn modelId="{8CE12CFC-257D-42F2-BE5B-435F64FB5D74}" type="presParOf" srcId="{48C158E4-2681-444C-A7CE-238DBA2DD2D1}" destId="{410047BC-D5FE-4893-B0D5-7F68D1357344}" srcOrd="3" destOrd="0" presId="urn:microsoft.com/office/officeart/2005/8/layout/hierarchy2"/>
    <dgm:cxn modelId="{308B30D4-A6CC-4780-9CDB-74F768D6302B}" type="presParOf" srcId="{410047BC-D5FE-4893-B0D5-7F68D1357344}" destId="{39F07FC4-9600-49E4-94A9-731F97D5B73A}" srcOrd="0" destOrd="0" presId="urn:microsoft.com/office/officeart/2005/8/layout/hierarchy2"/>
    <dgm:cxn modelId="{3223D147-B7A6-4568-8A7D-7DC1125FE078}" type="presParOf" srcId="{410047BC-D5FE-4893-B0D5-7F68D1357344}" destId="{840309B7-9858-49CB-98E5-DAF0E107F715}" srcOrd="1" destOrd="0" presId="urn:microsoft.com/office/officeart/2005/8/layout/hierarchy2"/>
    <dgm:cxn modelId="{A7AA2735-1439-43B8-9F24-5BF995D37BEF}" type="presParOf" srcId="{958E70CE-E3F7-4BA2-BF81-3460F5A24F80}" destId="{8A8C8F8D-7E3A-4F3A-ACDF-C326E28C2561}" srcOrd="2" destOrd="0" presId="urn:microsoft.com/office/officeart/2005/8/layout/hierarchy2"/>
    <dgm:cxn modelId="{EAB5CD25-7DB2-4FA0-B2C5-74A057E87347}" type="presParOf" srcId="{8A8C8F8D-7E3A-4F3A-ACDF-C326E28C2561}" destId="{AA5CB291-46A3-4281-9208-20D172C72D7F}" srcOrd="0" destOrd="0" presId="urn:microsoft.com/office/officeart/2005/8/layout/hierarchy2"/>
    <dgm:cxn modelId="{1EF281BB-5E77-4ABE-9189-33483094D5A2}" type="presParOf" srcId="{958E70CE-E3F7-4BA2-BF81-3460F5A24F80}" destId="{7B23DF8C-4892-49BB-870A-E8A25F0F951D}" srcOrd="3" destOrd="0" presId="urn:microsoft.com/office/officeart/2005/8/layout/hierarchy2"/>
    <dgm:cxn modelId="{32BDBD82-FBBA-4CD5-872C-3B53991E8BDE}" type="presParOf" srcId="{7B23DF8C-4892-49BB-870A-E8A25F0F951D}" destId="{C9F9CD93-BE47-4CDB-8A1C-7987B24BCDBA}" srcOrd="0" destOrd="0" presId="urn:microsoft.com/office/officeart/2005/8/layout/hierarchy2"/>
    <dgm:cxn modelId="{AEAB18BE-C9DF-496F-B8BA-F19E7B1030C6}" type="presParOf" srcId="{7B23DF8C-4892-49BB-870A-E8A25F0F951D}" destId="{F68F68F4-48AF-4A8A-97EC-6E688CC89303}" srcOrd="1" destOrd="0" presId="urn:microsoft.com/office/officeart/2005/8/layout/hierarchy2"/>
    <dgm:cxn modelId="{8AC15DD2-16DA-474F-B724-908733610787}" type="presParOf" srcId="{F68F68F4-48AF-4A8A-97EC-6E688CC89303}" destId="{39F220F9-536B-4DF9-8BAA-285387CED528}" srcOrd="0" destOrd="0" presId="urn:microsoft.com/office/officeart/2005/8/layout/hierarchy2"/>
    <dgm:cxn modelId="{474238DC-4716-4CF9-B73A-5A227DFCE04A}" type="presParOf" srcId="{39F220F9-536B-4DF9-8BAA-285387CED528}" destId="{3F6DE92C-E55D-4BB5-9C70-954D3E8FA9CA}" srcOrd="0" destOrd="0" presId="urn:microsoft.com/office/officeart/2005/8/layout/hierarchy2"/>
    <dgm:cxn modelId="{BD144EDD-72E5-4626-86E1-0C54345360BB}" type="presParOf" srcId="{F68F68F4-48AF-4A8A-97EC-6E688CC89303}" destId="{9809B69A-2FF9-40E6-BC38-CD5C190DFCEA}" srcOrd="1" destOrd="0" presId="urn:microsoft.com/office/officeart/2005/8/layout/hierarchy2"/>
    <dgm:cxn modelId="{494B1C00-9D40-4D40-A0AD-0AA4641248C0}" type="presParOf" srcId="{9809B69A-2FF9-40E6-BC38-CD5C190DFCEA}" destId="{DD32D4D9-31D4-4D2B-B7D2-3F3B2E8B6836}" srcOrd="0" destOrd="0" presId="urn:microsoft.com/office/officeart/2005/8/layout/hierarchy2"/>
    <dgm:cxn modelId="{262E8C31-C354-4403-BF37-6EE1817DF2F7}" type="presParOf" srcId="{9809B69A-2FF9-40E6-BC38-CD5C190DFCEA}" destId="{CAEFBF17-9A95-44DE-8B3C-3B1A4806E0A5}" srcOrd="1" destOrd="0" presId="urn:microsoft.com/office/officeart/2005/8/layout/hierarchy2"/>
    <dgm:cxn modelId="{7303CC41-382E-4486-B5AB-B8100DDF5F40}" type="presParOf" srcId="{F68F68F4-48AF-4A8A-97EC-6E688CC89303}" destId="{A38A8F35-F00B-4288-948A-D038155330B4}" srcOrd="2" destOrd="0" presId="urn:microsoft.com/office/officeart/2005/8/layout/hierarchy2"/>
    <dgm:cxn modelId="{486B5D83-34BF-4F2C-95B1-6AB7C7A58C24}" type="presParOf" srcId="{A38A8F35-F00B-4288-948A-D038155330B4}" destId="{C6D94AC8-BFDD-4134-8875-5034C60AE020}" srcOrd="0" destOrd="0" presId="urn:microsoft.com/office/officeart/2005/8/layout/hierarchy2"/>
    <dgm:cxn modelId="{5CEA5ACA-E8E2-4CC2-A4D6-B2FAFCED33E0}" type="presParOf" srcId="{F68F68F4-48AF-4A8A-97EC-6E688CC89303}" destId="{EE284C97-FF28-4734-8860-2B8823BB8855}" srcOrd="3" destOrd="0" presId="urn:microsoft.com/office/officeart/2005/8/layout/hierarchy2"/>
    <dgm:cxn modelId="{1843E1DE-A784-4EF2-8692-4DA2292386C6}" type="presParOf" srcId="{EE284C97-FF28-4734-8860-2B8823BB8855}" destId="{234E6DBE-54D0-441B-9FB1-6DA938B32426}" srcOrd="0" destOrd="0" presId="urn:microsoft.com/office/officeart/2005/8/layout/hierarchy2"/>
    <dgm:cxn modelId="{79D011E5-2FC5-481E-9D58-28E1B3B08710}" type="presParOf" srcId="{EE284C97-FF28-4734-8860-2B8823BB8855}" destId="{24782515-A4CB-4A0C-89E4-36BEE222A125}" srcOrd="1" destOrd="0" presId="urn:microsoft.com/office/officeart/2005/8/layout/hierarchy2"/>
    <dgm:cxn modelId="{094B244C-B4CD-47E1-9687-608B81724CD2}" type="presParOf" srcId="{958E70CE-E3F7-4BA2-BF81-3460F5A24F80}" destId="{21A56364-E6BA-4312-B9CD-C5BE68F5876C}" srcOrd="4" destOrd="0" presId="urn:microsoft.com/office/officeart/2005/8/layout/hierarchy2"/>
    <dgm:cxn modelId="{4C9351CE-F100-4537-8C6A-2967E568C429}" type="presParOf" srcId="{21A56364-E6BA-4312-B9CD-C5BE68F5876C}" destId="{CFC248E1-128F-4BCD-A73C-5F474F29341C}" srcOrd="0" destOrd="0" presId="urn:microsoft.com/office/officeart/2005/8/layout/hierarchy2"/>
    <dgm:cxn modelId="{E3FB5355-674C-4BC7-A6E7-9798060C36AE}" type="presParOf" srcId="{958E70CE-E3F7-4BA2-BF81-3460F5A24F80}" destId="{69014AD8-6131-4D89-90DD-FE61C4A01C71}" srcOrd="5" destOrd="0" presId="urn:microsoft.com/office/officeart/2005/8/layout/hierarchy2"/>
    <dgm:cxn modelId="{4F9EA959-044B-488D-829A-6928397B25ED}" type="presParOf" srcId="{69014AD8-6131-4D89-90DD-FE61C4A01C71}" destId="{E1A92648-2EA4-4AA5-BF12-409C1E86AFFC}" srcOrd="0" destOrd="0" presId="urn:microsoft.com/office/officeart/2005/8/layout/hierarchy2"/>
    <dgm:cxn modelId="{FD290DCA-3D80-4EC6-B1CB-2B95527FD00D}" type="presParOf" srcId="{69014AD8-6131-4D89-90DD-FE61C4A01C71}" destId="{03718F3E-F9C3-4546-BECA-370A93CC418C}" srcOrd="1" destOrd="0" presId="urn:microsoft.com/office/officeart/2005/8/layout/hierarchy2"/>
    <dgm:cxn modelId="{5934EEE2-B489-4557-BE83-0E82A6EBDC83}" type="presParOf" srcId="{03718F3E-F9C3-4546-BECA-370A93CC418C}" destId="{33B54591-96D3-4458-8DFE-99310ADD0995}" srcOrd="0" destOrd="0" presId="urn:microsoft.com/office/officeart/2005/8/layout/hierarchy2"/>
    <dgm:cxn modelId="{97B850A9-6652-44AC-BA4C-EA2F2B3FB119}" type="presParOf" srcId="{33B54591-96D3-4458-8DFE-99310ADD0995}" destId="{56ECEAEE-B0E9-4A3C-B5F1-95FA5A6F7D84}" srcOrd="0" destOrd="0" presId="urn:microsoft.com/office/officeart/2005/8/layout/hierarchy2"/>
    <dgm:cxn modelId="{504B5DEF-96C3-458A-AA4B-CD876ED12553}" type="presParOf" srcId="{03718F3E-F9C3-4546-BECA-370A93CC418C}" destId="{319BA669-A95C-4C92-9F75-67052D754E18}" srcOrd="1" destOrd="0" presId="urn:microsoft.com/office/officeart/2005/8/layout/hierarchy2"/>
    <dgm:cxn modelId="{4B06110F-2278-4F08-B749-920F8F414A3A}" type="presParOf" srcId="{319BA669-A95C-4C92-9F75-67052D754E18}" destId="{97D15A98-741D-47BB-8A67-3BD5DEBFF4D7}" srcOrd="0" destOrd="0" presId="urn:microsoft.com/office/officeart/2005/8/layout/hierarchy2"/>
    <dgm:cxn modelId="{F067E528-E8FD-47C1-B2DF-C67515EF7143}" type="presParOf" srcId="{319BA669-A95C-4C92-9F75-67052D754E18}" destId="{69724209-136A-425A-B161-33D76F2691AA}" srcOrd="1" destOrd="0" presId="urn:microsoft.com/office/officeart/2005/8/layout/hierarchy2"/>
    <dgm:cxn modelId="{AA3CE0DE-7163-4116-AA0B-A7D558C91E93}" type="presParOf" srcId="{03718F3E-F9C3-4546-BECA-370A93CC418C}" destId="{E3BE0144-02AD-410C-8D81-B15403B3B126}" srcOrd="2" destOrd="0" presId="urn:microsoft.com/office/officeart/2005/8/layout/hierarchy2"/>
    <dgm:cxn modelId="{79205905-A6E5-4DC5-B138-89FD10024FF4}" type="presParOf" srcId="{E3BE0144-02AD-410C-8D81-B15403B3B126}" destId="{070267F3-4059-4958-BEBB-01830B219888}" srcOrd="0" destOrd="0" presId="urn:microsoft.com/office/officeart/2005/8/layout/hierarchy2"/>
    <dgm:cxn modelId="{F08F018B-7E49-4E4D-A72A-FD1FE036D8A5}" type="presParOf" srcId="{03718F3E-F9C3-4546-BECA-370A93CC418C}" destId="{EBE20B35-A1C9-483C-8B45-D03BE6FAF2D3}" srcOrd="3" destOrd="0" presId="urn:microsoft.com/office/officeart/2005/8/layout/hierarchy2"/>
    <dgm:cxn modelId="{7A6DD671-216C-42D1-90EC-2BC4EDC55CA5}" type="presParOf" srcId="{EBE20B35-A1C9-483C-8B45-D03BE6FAF2D3}" destId="{49B8B926-4A80-4CCB-A635-06A3DA3C3B02}" srcOrd="0" destOrd="0" presId="urn:microsoft.com/office/officeart/2005/8/layout/hierarchy2"/>
    <dgm:cxn modelId="{E17EADCF-7966-43FE-A826-688FF20202D5}" type="presParOf" srcId="{EBE20B35-A1C9-483C-8B45-D03BE6FAF2D3}" destId="{92511662-E050-4412-B1BD-0EFA33EA75D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CCB7B-BC43-4FD4-9133-490BC406DA05}">
      <dsp:nvSpPr>
        <dsp:cNvPr id="0" name=""/>
        <dsp:cNvSpPr/>
      </dsp:nvSpPr>
      <dsp:spPr>
        <a:xfrm>
          <a:off x="264286" y="436202"/>
          <a:ext cx="302966" cy="15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800" kern="1200" dirty="0"/>
        </a:p>
      </dsp:txBody>
      <dsp:txXfrm>
        <a:off x="268723" y="440639"/>
        <a:ext cx="294092" cy="142609"/>
      </dsp:txXfrm>
    </dsp:sp>
    <dsp:sp modelId="{80361157-65BC-4E67-80E7-6662CCABA66D}">
      <dsp:nvSpPr>
        <dsp:cNvPr id="0" name=""/>
        <dsp:cNvSpPr/>
      </dsp:nvSpPr>
      <dsp:spPr>
        <a:xfrm rot="17350740">
          <a:off x="443404" y="324422"/>
          <a:ext cx="3688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68886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618625" y="328515"/>
        <a:ext cx="18444" cy="18444"/>
      </dsp:txXfrm>
    </dsp:sp>
    <dsp:sp modelId="{388DA7AB-3DFE-4983-8FF8-87D12E408098}">
      <dsp:nvSpPr>
        <dsp:cNvPr id="0" name=""/>
        <dsp:cNvSpPr/>
      </dsp:nvSpPr>
      <dsp:spPr>
        <a:xfrm>
          <a:off x="688440" y="87790"/>
          <a:ext cx="302966" cy="15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800" kern="1200" dirty="0"/>
        </a:p>
      </dsp:txBody>
      <dsp:txXfrm>
        <a:off x="692877" y="92227"/>
        <a:ext cx="294092" cy="142609"/>
      </dsp:txXfrm>
    </dsp:sp>
    <dsp:sp modelId="{CED8E355-01BB-44D1-8001-B18E570E2A89}">
      <dsp:nvSpPr>
        <dsp:cNvPr id="0" name=""/>
        <dsp:cNvSpPr/>
      </dsp:nvSpPr>
      <dsp:spPr>
        <a:xfrm rot="19457599">
          <a:off x="977379" y="106665"/>
          <a:ext cx="14924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924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1048269" y="116249"/>
        <a:ext cx="7462" cy="7462"/>
      </dsp:txXfrm>
    </dsp:sp>
    <dsp:sp modelId="{215A56E4-49CB-4932-9F7E-89B0AE507911}">
      <dsp:nvSpPr>
        <dsp:cNvPr id="0" name=""/>
        <dsp:cNvSpPr/>
      </dsp:nvSpPr>
      <dsp:spPr>
        <a:xfrm>
          <a:off x="1112594" y="687"/>
          <a:ext cx="302966" cy="15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900" kern="1200" dirty="0"/>
        </a:p>
      </dsp:txBody>
      <dsp:txXfrm>
        <a:off x="1117031" y="5124"/>
        <a:ext cx="294092" cy="142609"/>
      </dsp:txXfrm>
    </dsp:sp>
    <dsp:sp modelId="{61553560-17DF-4769-9F66-D2183A24327B}">
      <dsp:nvSpPr>
        <dsp:cNvPr id="0" name=""/>
        <dsp:cNvSpPr/>
      </dsp:nvSpPr>
      <dsp:spPr>
        <a:xfrm rot="2142401">
          <a:off x="977379" y="193768"/>
          <a:ext cx="14924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924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1048269" y="203352"/>
        <a:ext cx="7462" cy="7462"/>
      </dsp:txXfrm>
    </dsp:sp>
    <dsp:sp modelId="{39F07FC4-9600-49E4-94A9-731F97D5B73A}">
      <dsp:nvSpPr>
        <dsp:cNvPr id="0" name=""/>
        <dsp:cNvSpPr/>
      </dsp:nvSpPr>
      <dsp:spPr>
        <a:xfrm>
          <a:off x="1112594" y="174893"/>
          <a:ext cx="302966" cy="15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900" kern="1200" dirty="0"/>
        </a:p>
      </dsp:txBody>
      <dsp:txXfrm>
        <a:off x="1117031" y="179330"/>
        <a:ext cx="294092" cy="142609"/>
      </dsp:txXfrm>
    </dsp:sp>
    <dsp:sp modelId="{8A8C8F8D-7E3A-4F3A-ACDF-C326E28C2561}">
      <dsp:nvSpPr>
        <dsp:cNvPr id="0" name=""/>
        <dsp:cNvSpPr/>
      </dsp:nvSpPr>
      <dsp:spPr>
        <a:xfrm>
          <a:off x="567253" y="498628"/>
          <a:ext cx="1211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1186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624817" y="508914"/>
        <a:ext cx="6059" cy="6059"/>
      </dsp:txXfrm>
    </dsp:sp>
    <dsp:sp modelId="{C9F9CD93-BE47-4CDB-8A1C-7987B24BCDBA}">
      <dsp:nvSpPr>
        <dsp:cNvPr id="0" name=""/>
        <dsp:cNvSpPr/>
      </dsp:nvSpPr>
      <dsp:spPr>
        <a:xfrm>
          <a:off x="688440" y="436202"/>
          <a:ext cx="302966" cy="15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800" kern="1200" dirty="0"/>
        </a:p>
      </dsp:txBody>
      <dsp:txXfrm>
        <a:off x="692877" y="440639"/>
        <a:ext cx="294092" cy="142609"/>
      </dsp:txXfrm>
    </dsp:sp>
    <dsp:sp modelId="{39F220F9-536B-4DF9-8BAA-285387CED528}">
      <dsp:nvSpPr>
        <dsp:cNvPr id="0" name=""/>
        <dsp:cNvSpPr/>
      </dsp:nvSpPr>
      <dsp:spPr>
        <a:xfrm rot="19457599">
          <a:off x="977379" y="455077"/>
          <a:ext cx="14924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924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1048269" y="464661"/>
        <a:ext cx="7462" cy="7462"/>
      </dsp:txXfrm>
    </dsp:sp>
    <dsp:sp modelId="{DD32D4D9-31D4-4D2B-B7D2-3F3B2E8B6836}">
      <dsp:nvSpPr>
        <dsp:cNvPr id="0" name=""/>
        <dsp:cNvSpPr/>
      </dsp:nvSpPr>
      <dsp:spPr>
        <a:xfrm>
          <a:off x="1112594" y="349099"/>
          <a:ext cx="302966" cy="15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900" kern="1200" dirty="0"/>
        </a:p>
      </dsp:txBody>
      <dsp:txXfrm>
        <a:off x="1117031" y="353536"/>
        <a:ext cx="294092" cy="142609"/>
      </dsp:txXfrm>
    </dsp:sp>
    <dsp:sp modelId="{A38A8F35-F00B-4288-948A-D038155330B4}">
      <dsp:nvSpPr>
        <dsp:cNvPr id="0" name=""/>
        <dsp:cNvSpPr/>
      </dsp:nvSpPr>
      <dsp:spPr>
        <a:xfrm rot="2142401">
          <a:off x="977379" y="542180"/>
          <a:ext cx="14924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924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1048269" y="551764"/>
        <a:ext cx="7462" cy="7462"/>
      </dsp:txXfrm>
    </dsp:sp>
    <dsp:sp modelId="{234E6DBE-54D0-441B-9FB1-6DA938B32426}">
      <dsp:nvSpPr>
        <dsp:cNvPr id="0" name=""/>
        <dsp:cNvSpPr/>
      </dsp:nvSpPr>
      <dsp:spPr>
        <a:xfrm>
          <a:off x="1112594" y="523305"/>
          <a:ext cx="302966" cy="15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900" kern="1200" dirty="0"/>
        </a:p>
      </dsp:txBody>
      <dsp:txXfrm>
        <a:off x="1117031" y="527742"/>
        <a:ext cx="294092" cy="142609"/>
      </dsp:txXfrm>
    </dsp:sp>
    <dsp:sp modelId="{21A56364-E6BA-4312-B9CD-C5BE68F5876C}">
      <dsp:nvSpPr>
        <dsp:cNvPr id="0" name=""/>
        <dsp:cNvSpPr/>
      </dsp:nvSpPr>
      <dsp:spPr>
        <a:xfrm rot="4249260">
          <a:off x="443404" y="672834"/>
          <a:ext cx="3688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68886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618625" y="676927"/>
        <a:ext cx="18444" cy="18444"/>
      </dsp:txXfrm>
    </dsp:sp>
    <dsp:sp modelId="{E1A92648-2EA4-4AA5-BF12-409C1E86AFFC}">
      <dsp:nvSpPr>
        <dsp:cNvPr id="0" name=""/>
        <dsp:cNvSpPr/>
      </dsp:nvSpPr>
      <dsp:spPr>
        <a:xfrm>
          <a:off x="688440" y="784614"/>
          <a:ext cx="302966" cy="15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800" kern="1200" dirty="0"/>
        </a:p>
      </dsp:txBody>
      <dsp:txXfrm>
        <a:off x="692877" y="789051"/>
        <a:ext cx="294092" cy="142609"/>
      </dsp:txXfrm>
    </dsp:sp>
    <dsp:sp modelId="{33B54591-96D3-4458-8DFE-99310ADD0995}">
      <dsp:nvSpPr>
        <dsp:cNvPr id="0" name=""/>
        <dsp:cNvSpPr/>
      </dsp:nvSpPr>
      <dsp:spPr>
        <a:xfrm rot="19457599">
          <a:off x="977379" y="803488"/>
          <a:ext cx="14924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924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1048269" y="813073"/>
        <a:ext cx="7462" cy="7462"/>
      </dsp:txXfrm>
    </dsp:sp>
    <dsp:sp modelId="{97D15A98-741D-47BB-8A67-3BD5DEBFF4D7}">
      <dsp:nvSpPr>
        <dsp:cNvPr id="0" name=""/>
        <dsp:cNvSpPr/>
      </dsp:nvSpPr>
      <dsp:spPr>
        <a:xfrm>
          <a:off x="1112594" y="697511"/>
          <a:ext cx="302966" cy="15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900" kern="1200" dirty="0"/>
        </a:p>
      </dsp:txBody>
      <dsp:txXfrm>
        <a:off x="1117031" y="701948"/>
        <a:ext cx="294092" cy="142609"/>
      </dsp:txXfrm>
    </dsp:sp>
    <dsp:sp modelId="{E3BE0144-02AD-410C-8D81-B15403B3B126}">
      <dsp:nvSpPr>
        <dsp:cNvPr id="0" name=""/>
        <dsp:cNvSpPr/>
      </dsp:nvSpPr>
      <dsp:spPr>
        <a:xfrm rot="2142401">
          <a:off x="977379" y="890591"/>
          <a:ext cx="14924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924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1048269" y="900176"/>
        <a:ext cx="7462" cy="7462"/>
      </dsp:txXfrm>
    </dsp:sp>
    <dsp:sp modelId="{49B8B926-4A80-4CCB-A635-06A3DA3C3B02}">
      <dsp:nvSpPr>
        <dsp:cNvPr id="0" name=""/>
        <dsp:cNvSpPr/>
      </dsp:nvSpPr>
      <dsp:spPr>
        <a:xfrm>
          <a:off x="1112594" y="871717"/>
          <a:ext cx="302966" cy="15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900" kern="1200" dirty="0"/>
        </a:p>
      </dsp:txBody>
      <dsp:txXfrm>
        <a:off x="1117031" y="876154"/>
        <a:ext cx="294092" cy="142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0F685-A27A-461B-BA67-50CBDC742D46}" type="datetimeFigureOut">
              <a:rPr lang="da-DK" smtClean="0"/>
              <a:t>21-10-2015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a-DK" smtClean="0"/>
              <a:t>Anne Birgitte Jæger/Nære Sundhedstilbud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7607-F0D8-4758-9DC5-58A602D96E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71793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65B1E-1908-4132-8C43-590A72CBE14D}" type="datetimeFigureOut">
              <a:rPr lang="da-DK" smtClean="0"/>
              <a:t>21-10-2015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a-DK" smtClean="0"/>
              <a:t>Anne Birgitte Jæger/Nære Sundhedstilbud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33C6D-E378-4208-8E67-74D912A8E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52163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Anne Birgitte Jæger/Nære Sundhedstilbud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33C6D-E378-4208-8E67-74D912A8E1F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4915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Anne Birgitte Jæger/Nære Sundhedstilbud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33C6D-E378-4208-8E67-74D912A8E1F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160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Anne Birgitte Jæger/Nære Sundhedstilbud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33C6D-E378-4208-8E67-74D912A8E1F4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5135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Anne Birgitte Jæger/Nære Sundhedstilbud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33C6D-E378-4208-8E67-74D912A8E1F4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12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600" baseline="0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Anne Birgitte Jæger/Nære Sundhedstilbud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33C6D-E378-4208-8E67-74D912A8E1F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843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Anne Birgitte Jæger/Nære Sundhedstilbud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33C6D-E378-4208-8E67-74D912A8E1F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041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Anne Birgitte Jæger/Nære Sundhedstilbud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33C6D-E378-4208-8E67-74D912A8E1F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764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Anne Birgitte Jæger/Nære Sundhedstilbud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33C6D-E378-4208-8E67-74D912A8E1F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764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Anne Birgitte Jæger/Nære Sundhedstilbud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33C6D-E378-4208-8E67-74D912A8E1F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764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Anne Birgitte Jæger/Nære Sundhedstilbud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33C6D-E378-4208-8E67-74D912A8E1F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7646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Anne Birgitte Jæger/Nære Sundhedstilbud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33C6D-E378-4208-8E67-74D912A8E1F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517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Anne Birgitte Jæger/Nære Sundhedstilbud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33C6D-E378-4208-8E67-74D912A8E1F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517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5041-705F-4FAD-B942-16B0E63E3DF2}" type="datetime1">
              <a:rPr lang="da-DK" smtClean="0"/>
              <a:t>21-10-2015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Anne Birgitte Jæger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AEC6-D56F-43C7-8F97-DCF89C2FC5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895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5E1E-F906-4ED3-A095-BD096E263C81}" type="datetime1">
              <a:rPr lang="da-DK" smtClean="0"/>
              <a:t>21-10-2015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Anne Birgitte Jæger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AEC6-D56F-43C7-8F97-DCF89C2FC5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549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BB08-D0EA-40F9-AFD6-6A560E41ADF8}" type="datetime1">
              <a:rPr lang="da-DK" smtClean="0"/>
              <a:t>21-10-2015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Anne Birgitte Jæger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AEC6-D56F-43C7-8F97-DCF89C2FC5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018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-9636125" y="-122238"/>
            <a:ext cx="22888575" cy="9263063"/>
            <a:chOff x="-6070" y="-77"/>
            <a:chExt cx="14418" cy="5835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81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a-DK" sz="2400" smtClean="0">
                  <a:solidFill>
                    <a:srgbClr val="3F3018"/>
                  </a:solidFill>
                </a:rPr>
                <a:t> </a:t>
              </a:r>
            </a:p>
          </p:txBody>
        </p:sp>
        <p:sp>
          <p:nvSpPr>
            <p:cNvPr id="6" name="Freeform 86"/>
            <p:cNvSpPr>
              <a:spLocks noChangeAspect="1" noEditPoints="1"/>
            </p:cNvSpPr>
            <p:nvPr userDrawn="1"/>
          </p:nvSpPr>
          <p:spPr bwMode="auto">
            <a:xfrm>
              <a:off x="988" y="112"/>
              <a:ext cx="7360" cy="5646"/>
            </a:xfrm>
            <a:custGeom>
              <a:avLst/>
              <a:gdLst>
                <a:gd name="T0" fmla="*/ 18767625 w 3059"/>
                <a:gd name="T1" fmla="*/ 13604641 h 2349"/>
                <a:gd name="T2" fmla="*/ 17078953 w 3059"/>
                <a:gd name="T3" fmla="*/ 13154598 h 2349"/>
                <a:gd name="T4" fmla="*/ 16655632 w 3059"/>
                <a:gd name="T5" fmla="*/ 12002930 h 2349"/>
                <a:gd name="T6" fmla="*/ 16598224 w 3059"/>
                <a:gd name="T7" fmla="*/ 9587896 h 2349"/>
                <a:gd name="T8" fmla="*/ 16603794 w 3059"/>
                <a:gd name="T9" fmla="*/ 6712601 h 2349"/>
                <a:gd name="T10" fmla="*/ 17416840 w 3059"/>
                <a:gd name="T11" fmla="*/ 5746010 h 2349"/>
                <a:gd name="T12" fmla="*/ 18567993 w 3059"/>
                <a:gd name="T13" fmla="*/ 5419189 h 2349"/>
                <a:gd name="T14" fmla="*/ 18944190 w 3059"/>
                <a:gd name="T15" fmla="*/ 5039508 h 2349"/>
                <a:gd name="T16" fmla="*/ 18852211 w 3059"/>
                <a:gd name="T17" fmla="*/ 4177045 h 2349"/>
                <a:gd name="T18" fmla="*/ 17579816 w 3059"/>
                <a:gd name="T19" fmla="*/ 3984732 h 2349"/>
                <a:gd name="T20" fmla="*/ 16396081 w 3059"/>
                <a:gd name="T21" fmla="*/ 3746096 h 2349"/>
                <a:gd name="T22" fmla="*/ 16109524 w 3059"/>
                <a:gd name="T23" fmla="*/ 2296821 h 2349"/>
                <a:gd name="T24" fmla="*/ 15712416 w 3059"/>
                <a:gd name="T25" fmla="*/ 1415831 h 2349"/>
                <a:gd name="T26" fmla="*/ 14080508 w 3059"/>
                <a:gd name="T27" fmla="*/ 1100638 h 2349"/>
                <a:gd name="T28" fmla="*/ 13515441 w 3059"/>
                <a:gd name="T29" fmla="*/ 1319813 h 2349"/>
                <a:gd name="T30" fmla="*/ 13477539 w 3059"/>
                <a:gd name="T31" fmla="*/ 2201036 h 2349"/>
                <a:gd name="T32" fmla="*/ 13456022 w 3059"/>
                <a:gd name="T33" fmla="*/ 4929198 h 2349"/>
                <a:gd name="T34" fmla="*/ 13431187 w 3059"/>
                <a:gd name="T35" fmla="*/ 8477042 h 2349"/>
                <a:gd name="T36" fmla="*/ 13412259 w 3059"/>
                <a:gd name="T37" fmla="*/ 11274435 h 2349"/>
                <a:gd name="T38" fmla="*/ 13534410 w 3059"/>
                <a:gd name="T39" fmla="*/ 13429916 h 2349"/>
                <a:gd name="T40" fmla="*/ 14582410 w 3059"/>
                <a:gd name="T41" fmla="*/ 14787415 h 2349"/>
                <a:gd name="T42" fmla="*/ 16960982 w 3059"/>
                <a:gd name="T43" fmla="*/ 15090484 h 2349"/>
                <a:gd name="T44" fmla="*/ 19217143 w 3059"/>
                <a:gd name="T45" fmla="*/ 15001446 h 2349"/>
                <a:gd name="T46" fmla="*/ 19849177 w 3059"/>
                <a:gd name="T47" fmla="*/ 14549076 h 2349"/>
                <a:gd name="T48" fmla="*/ 19599877 w 3059"/>
                <a:gd name="T49" fmla="*/ 13772786 h 2349"/>
                <a:gd name="T50" fmla="*/ 7111906 w 3059"/>
                <a:gd name="T51" fmla="*/ 13025433 h 2349"/>
                <a:gd name="T52" fmla="*/ 6474343 w 3059"/>
                <a:gd name="T53" fmla="*/ 13082308 h 2349"/>
                <a:gd name="T54" fmla="*/ 4960238 w 3059"/>
                <a:gd name="T55" fmla="*/ 13025433 h 2349"/>
                <a:gd name="T56" fmla="*/ 3726042 w 3059"/>
                <a:gd name="T57" fmla="*/ 12284828 h 2349"/>
                <a:gd name="T58" fmla="*/ 3159054 w 3059"/>
                <a:gd name="T59" fmla="*/ 10064294 h 2349"/>
                <a:gd name="T60" fmla="*/ 3380138 w 3059"/>
                <a:gd name="T61" fmla="*/ 7233934 h 2349"/>
                <a:gd name="T62" fmla="*/ 4323580 w 3059"/>
                <a:gd name="T63" fmla="*/ 6062009 h 2349"/>
                <a:gd name="T64" fmla="*/ 5761023 w 3059"/>
                <a:gd name="T65" fmla="*/ 5863622 h 2349"/>
                <a:gd name="T66" fmla="*/ 6912245 w 3059"/>
                <a:gd name="T67" fmla="*/ 5919688 h 2349"/>
                <a:gd name="T68" fmla="*/ 7402642 w 3059"/>
                <a:gd name="T69" fmla="*/ 6313663 h 2349"/>
                <a:gd name="T70" fmla="*/ 7435460 w 3059"/>
                <a:gd name="T71" fmla="*/ 10265017 h 2349"/>
                <a:gd name="T72" fmla="*/ 11943254 w 3059"/>
                <a:gd name="T73" fmla="*/ 13429916 h 2349"/>
                <a:gd name="T74" fmla="*/ 10869676 w 3059"/>
                <a:gd name="T75" fmla="*/ 13007713 h 2349"/>
                <a:gd name="T76" fmla="*/ 10662133 w 3059"/>
                <a:gd name="T77" fmla="*/ 11678610 h 2349"/>
                <a:gd name="T78" fmla="*/ 10648599 w 3059"/>
                <a:gd name="T79" fmla="*/ 8591933 h 2349"/>
                <a:gd name="T80" fmla="*/ 10634959 w 3059"/>
                <a:gd name="T81" fmla="*/ 4723104 h 2349"/>
                <a:gd name="T82" fmla="*/ 10610392 w 3059"/>
                <a:gd name="T83" fmla="*/ 1737846 h 2349"/>
                <a:gd name="T84" fmla="*/ 10537405 w 3059"/>
                <a:gd name="T85" fmla="*/ 669692 h 2349"/>
                <a:gd name="T86" fmla="*/ 9737956 w 3059"/>
                <a:gd name="T87" fmla="*/ 265138 h 2349"/>
                <a:gd name="T88" fmla="*/ 7944060 w 3059"/>
                <a:gd name="T89" fmla="*/ 0 h 2349"/>
                <a:gd name="T90" fmla="*/ 7495213 w 3059"/>
                <a:gd name="T91" fmla="*/ 303089 h 2349"/>
                <a:gd name="T92" fmla="*/ 7462395 w 3059"/>
                <a:gd name="T93" fmla="*/ 1472943 h 2349"/>
                <a:gd name="T94" fmla="*/ 7425542 w 3059"/>
                <a:gd name="T95" fmla="*/ 3338654 h 2349"/>
                <a:gd name="T96" fmla="*/ 7098440 w 3059"/>
                <a:gd name="T97" fmla="*/ 3804108 h 2349"/>
                <a:gd name="T98" fmla="*/ 4120464 w 3059"/>
                <a:gd name="T99" fmla="*/ 3759573 h 2349"/>
                <a:gd name="T100" fmla="*/ 2404215 w 3059"/>
                <a:gd name="T101" fmla="*/ 4190522 h 2349"/>
                <a:gd name="T102" fmla="*/ 916268 w 3059"/>
                <a:gd name="T103" fmla="*/ 5547523 h 2349"/>
                <a:gd name="T104" fmla="*/ 59753 w 3059"/>
                <a:gd name="T105" fmla="*/ 8321286 h 2349"/>
                <a:gd name="T106" fmla="*/ 246010 w 3059"/>
                <a:gd name="T107" fmla="*/ 11926001 h 2349"/>
                <a:gd name="T108" fmla="*/ 1299332 w 3059"/>
                <a:gd name="T109" fmla="*/ 13952316 h 2349"/>
                <a:gd name="T110" fmla="*/ 2763660 w 3059"/>
                <a:gd name="T111" fmla="*/ 14827699 h 2349"/>
                <a:gd name="T112" fmla="*/ 4120464 w 3059"/>
                <a:gd name="T113" fmla="*/ 15034024 h 2349"/>
                <a:gd name="T114" fmla="*/ 5778923 w 3059"/>
                <a:gd name="T115" fmla="*/ 15103968 h 2349"/>
                <a:gd name="T116" fmla="*/ 9224464 w 3059"/>
                <a:gd name="T117" fmla="*/ 15117303 h 2349"/>
                <a:gd name="T118" fmla="*/ 12423969 w 3059"/>
                <a:gd name="T119" fmla="*/ 15014930 h 2349"/>
                <a:gd name="T120" fmla="*/ 12618199 w 3059"/>
                <a:gd name="T121" fmla="*/ 14369781 h 2349"/>
                <a:gd name="T122" fmla="*/ 12618199 w 3059"/>
                <a:gd name="T123" fmla="*/ 13662476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7" name="Freeform 85"/>
            <p:cNvSpPr>
              <a:spLocks noChangeAspect="1"/>
            </p:cNvSpPr>
            <p:nvPr userDrawn="1"/>
          </p:nvSpPr>
          <p:spPr bwMode="auto">
            <a:xfrm>
              <a:off x="3935" y="-77"/>
              <a:ext cx="2098" cy="4516"/>
            </a:xfrm>
            <a:custGeom>
              <a:avLst/>
              <a:gdLst>
                <a:gd name="T0" fmla="*/ 5610149 w 802"/>
                <a:gd name="T1" fmla="*/ 0 h 1736"/>
                <a:gd name="T2" fmla="*/ 4440707 w 802"/>
                <a:gd name="T3" fmla="*/ 0 h 1736"/>
                <a:gd name="T4" fmla="*/ 3333269 w 802"/>
                <a:gd name="T5" fmla="*/ 27286 h 1736"/>
                <a:gd name="T6" fmla="*/ 2293540 w 802"/>
                <a:gd name="T7" fmla="*/ 88020 h 1736"/>
                <a:gd name="T8" fmla="*/ 1381489 w 802"/>
                <a:gd name="T9" fmla="*/ 115306 h 1736"/>
                <a:gd name="T10" fmla="*/ 585188 w 802"/>
                <a:gd name="T11" fmla="*/ 184649 h 1736"/>
                <a:gd name="T12" fmla="*/ 344483 w 802"/>
                <a:gd name="T13" fmla="*/ 265890 h 1736"/>
                <a:gd name="T14" fmla="*/ 177857 w 802"/>
                <a:gd name="T15" fmla="*/ 398235 h 1736"/>
                <a:gd name="T16" fmla="*/ 138431 w 802"/>
                <a:gd name="T17" fmla="*/ 568363 h 1736"/>
                <a:gd name="T18" fmla="*/ 74743 w 802"/>
                <a:gd name="T19" fmla="*/ 797337 h 1736"/>
                <a:gd name="T20" fmla="*/ 74743 w 802"/>
                <a:gd name="T21" fmla="*/ 1008447 h 1736"/>
                <a:gd name="T22" fmla="*/ 46172 w 802"/>
                <a:gd name="T23" fmla="*/ 1304370 h 1736"/>
                <a:gd name="T24" fmla="*/ 17650 w 802"/>
                <a:gd name="T25" fmla="*/ 1675909 h 1736"/>
                <a:gd name="T26" fmla="*/ 17650 w 802"/>
                <a:gd name="T27" fmla="*/ 2029854 h 1736"/>
                <a:gd name="T28" fmla="*/ 0 w 802"/>
                <a:gd name="T29" fmla="*/ 2340440 h 1736"/>
                <a:gd name="T30" fmla="*/ 0 w 802"/>
                <a:gd name="T31" fmla="*/ 2541886 h 1736"/>
                <a:gd name="T32" fmla="*/ 17650 w 802"/>
                <a:gd name="T33" fmla="*/ 2722469 h 1736"/>
                <a:gd name="T34" fmla="*/ 138431 w 802"/>
                <a:gd name="T35" fmla="*/ 2896655 h 1736"/>
                <a:gd name="T36" fmla="*/ 287538 w 802"/>
                <a:gd name="T37" fmla="*/ 3022458 h 1736"/>
                <a:gd name="T38" fmla="*/ 482914 w 802"/>
                <a:gd name="T39" fmla="*/ 3110106 h 1736"/>
                <a:gd name="T40" fmla="*/ 613757 w 802"/>
                <a:gd name="T41" fmla="*/ 3137785 h 1736"/>
                <a:gd name="T42" fmla="*/ 837455 w 802"/>
                <a:gd name="T43" fmla="*/ 3181142 h 1736"/>
                <a:gd name="T44" fmla="*/ 1153620 w 802"/>
                <a:gd name="T45" fmla="*/ 3277859 h 1736"/>
                <a:gd name="T46" fmla="*/ 1515753 w 802"/>
                <a:gd name="T47" fmla="*/ 3393165 h 1736"/>
                <a:gd name="T48" fmla="*/ 1950044 w 802"/>
                <a:gd name="T49" fmla="*/ 3535999 h 1736"/>
                <a:gd name="T50" fmla="*/ 2385897 w 802"/>
                <a:gd name="T51" fmla="*/ 3720424 h 1736"/>
                <a:gd name="T52" fmla="*/ 2822626 w 802"/>
                <a:gd name="T53" fmla="*/ 3934276 h 1736"/>
                <a:gd name="T54" fmla="*/ 3258534 w 802"/>
                <a:gd name="T55" fmla="*/ 4183957 h 1736"/>
                <a:gd name="T56" fmla="*/ 3660105 w 802"/>
                <a:gd name="T57" fmla="*/ 4483915 h 1736"/>
                <a:gd name="T58" fmla="*/ 4004585 w 802"/>
                <a:gd name="T59" fmla="*/ 4823348 h 1736"/>
                <a:gd name="T60" fmla="*/ 4280451 w 802"/>
                <a:gd name="T61" fmla="*/ 5209445 h 1736"/>
                <a:gd name="T62" fmla="*/ 4440707 w 802"/>
                <a:gd name="T63" fmla="*/ 5635338 h 1736"/>
                <a:gd name="T64" fmla="*/ 4504539 w 802"/>
                <a:gd name="T65" fmla="*/ 6131758 h 1736"/>
                <a:gd name="T66" fmla="*/ 4504539 w 802"/>
                <a:gd name="T67" fmla="*/ 23970959 h 1736"/>
                <a:gd name="T68" fmla="*/ 4548741 w 802"/>
                <a:gd name="T69" fmla="*/ 24184444 h 1736"/>
                <a:gd name="T70" fmla="*/ 4668573 w 802"/>
                <a:gd name="T71" fmla="*/ 24354593 h 1736"/>
                <a:gd name="T72" fmla="*/ 4846443 w 802"/>
                <a:gd name="T73" fmla="*/ 24477992 h 1736"/>
                <a:gd name="T74" fmla="*/ 5116313 w 802"/>
                <a:gd name="T75" fmla="*/ 24566616 h 1736"/>
                <a:gd name="T76" fmla="*/ 6660635 w 802"/>
                <a:gd name="T77" fmla="*/ 24609986 h 1736"/>
                <a:gd name="T78" fmla="*/ 8239223 w 802"/>
                <a:gd name="T79" fmla="*/ 24637644 h 1736"/>
                <a:gd name="T80" fmla="*/ 9872945 w 802"/>
                <a:gd name="T81" fmla="*/ 24609986 h 1736"/>
                <a:gd name="T82" fmla="*/ 11467736 w 802"/>
                <a:gd name="T83" fmla="*/ 24566616 h 1736"/>
                <a:gd name="T84" fmla="*/ 11737476 w 802"/>
                <a:gd name="T85" fmla="*/ 24477992 h 1736"/>
                <a:gd name="T86" fmla="*/ 11932064 w 802"/>
                <a:gd name="T87" fmla="*/ 24354593 h 1736"/>
                <a:gd name="T88" fmla="*/ 12017674 w 802"/>
                <a:gd name="T89" fmla="*/ 24184444 h 1736"/>
                <a:gd name="T90" fmla="*/ 12035177 w 802"/>
                <a:gd name="T91" fmla="*/ 23970959 h 1736"/>
                <a:gd name="T92" fmla="*/ 12035177 w 802"/>
                <a:gd name="T93" fmla="*/ 797337 h 1736"/>
                <a:gd name="T94" fmla="*/ 12017674 w 802"/>
                <a:gd name="T95" fmla="*/ 595649 h 1736"/>
                <a:gd name="T96" fmla="*/ 11899325 w 802"/>
                <a:gd name="T97" fmla="*/ 408711 h 1736"/>
                <a:gd name="T98" fmla="*/ 11719875 w 802"/>
                <a:gd name="T99" fmla="*/ 282916 h 1736"/>
                <a:gd name="T100" fmla="*/ 11392993 w 802"/>
                <a:gd name="T101" fmla="*/ 211935 h 1736"/>
                <a:gd name="T102" fmla="*/ 10447263 w 802"/>
                <a:gd name="T103" fmla="*/ 125795 h 1736"/>
                <a:gd name="T104" fmla="*/ 9333929 w 802"/>
                <a:gd name="T105" fmla="*/ 88020 h 1736"/>
                <a:gd name="T106" fmla="*/ 8134480 w 802"/>
                <a:gd name="T107" fmla="*/ 27286 h 1736"/>
                <a:gd name="T108" fmla="*/ 6890439 w 802"/>
                <a:gd name="T109" fmla="*/ 0 h 1736"/>
                <a:gd name="T110" fmla="*/ 5610149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8" name="Freeform 84"/>
            <p:cNvSpPr>
              <a:spLocks noChangeAspect="1"/>
            </p:cNvSpPr>
            <p:nvPr userDrawn="1"/>
          </p:nvSpPr>
          <p:spPr bwMode="auto">
            <a:xfrm>
              <a:off x="-6070" y="143"/>
              <a:ext cx="8018" cy="5096"/>
            </a:xfrm>
            <a:custGeom>
              <a:avLst/>
              <a:gdLst>
                <a:gd name="T0" fmla="*/ 34377590 w 2751"/>
                <a:gd name="T1" fmla="*/ 0 h 1753"/>
                <a:gd name="T2" fmla="*/ 23006128 w 2751"/>
                <a:gd name="T3" fmla="*/ 133252 h 1753"/>
                <a:gd name="T4" fmla="*/ 12293544 w 2751"/>
                <a:gd name="T5" fmla="*/ 387366 h 1753"/>
                <a:gd name="T6" fmla="*/ 3810969 w 2751"/>
                <a:gd name="T7" fmla="*/ 769990 h 1753"/>
                <a:gd name="T8" fmla="*/ 619785 w 2751"/>
                <a:gd name="T9" fmla="*/ 1631973 h 1753"/>
                <a:gd name="T10" fmla="*/ 228593 w 2751"/>
                <a:gd name="T11" fmla="*/ 3412210 h 1753"/>
                <a:gd name="T12" fmla="*/ 0 w 2751"/>
                <a:gd name="T13" fmla="*/ 6599974 h 1753"/>
                <a:gd name="T14" fmla="*/ 46694 w 2751"/>
                <a:gd name="T15" fmla="*/ 8793117 h 1753"/>
                <a:gd name="T16" fmla="*/ 1411684 w 2751"/>
                <a:gd name="T17" fmla="*/ 9965261 h 1753"/>
                <a:gd name="T18" fmla="*/ 3369472 w 2751"/>
                <a:gd name="T19" fmla="*/ 10347836 h 1753"/>
                <a:gd name="T20" fmla="*/ 6951819 w 2751"/>
                <a:gd name="T21" fmla="*/ 11551094 h 1753"/>
                <a:gd name="T22" fmla="*/ 10789139 w 2751"/>
                <a:gd name="T23" fmla="*/ 13831902 h 1753"/>
                <a:gd name="T24" fmla="*/ 13095898 w 2751"/>
                <a:gd name="T25" fmla="*/ 17330458 h 1753"/>
                <a:gd name="T26" fmla="*/ 13356484 w 2751"/>
                <a:gd name="T27" fmla="*/ 74084032 h 1753"/>
                <a:gd name="T28" fmla="*/ 14283736 w 2751"/>
                <a:gd name="T29" fmla="*/ 75257147 h 1753"/>
                <a:gd name="T30" fmla="*/ 21005306 w 2751"/>
                <a:gd name="T31" fmla="*/ 75554040 h 1753"/>
                <a:gd name="T32" fmla="*/ 30034731 w 2751"/>
                <a:gd name="T33" fmla="*/ 75506528 h 1753"/>
                <a:gd name="T34" fmla="*/ 33800880 w 2751"/>
                <a:gd name="T35" fmla="*/ 74946997 h 1753"/>
                <a:gd name="T36" fmla="*/ 34377590 w 2751"/>
                <a:gd name="T37" fmla="*/ 73569754 h 1753"/>
                <a:gd name="T38" fmla="*/ 34951342 w 2751"/>
                <a:gd name="T39" fmla="*/ 16161460 h 1753"/>
                <a:gd name="T40" fmla="*/ 36939882 w 2751"/>
                <a:gd name="T41" fmla="*/ 15688258 h 1753"/>
                <a:gd name="T42" fmla="*/ 41704649 w 2751"/>
                <a:gd name="T43" fmla="*/ 15596551 h 1753"/>
                <a:gd name="T44" fmla="*/ 50019385 w 2751"/>
                <a:gd name="T45" fmla="*/ 15953207 h 1753"/>
                <a:gd name="T46" fmla="*/ 53785543 w 2751"/>
                <a:gd name="T47" fmla="*/ 17407081 h 1753"/>
                <a:gd name="T48" fmla="*/ 55727461 w 2751"/>
                <a:gd name="T49" fmla="*/ 20991322 h 1753"/>
                <a:gd name="T50" fmla="*/ 56138853 w 2751"/>
                <a:gd name="T51" fmla="*/ 73610240 h 1753"/>
                <a:gd name="T52" fmla="*/ 56622979 w 2751"/>
                <a:gd name="T53" fmla="*/ 74946997 h 1753"/>
                <a:gd name="T54" fmla="*/ 62377752 w 2751"/>
                <a:gd name="T55" fmla="*/ 75554040 h 1753"/>
                <a:gd name="T56" fmla="*/ 75639110 w 2751"/>
                <a:gd name="T57" fmla="*/ 75420762 h 1753"/>
                <a:gd name="T58" fmla="*/ 77232923 w 2751"/>
                <a:gd name="T59" fmla="*/ 74558998 h 1753"/>
                <a:gd name="T60" fmla="*/ 77415714 w 2751"/>
                <a:gd name="T61" fmla="*/ 17407081 h 1753"/>
                <a:gd name="T62" fmla="*/ 78603561 w 2751"/>
                <a:gd name="T63" fmla="*/ 15953207 h 1753"/>
                <a:gd name="T64" fmla="*/ 81258425 w 2751"/>
                <a:gd name="T65" fmla="*/ 15596551 h 1753"/>
                <a:gd name="T66" fmla="*/ 86825575 w 2751"/>
                <a:gd name="T67" fmla="*/ 15596551 h 1753"/>
                <a:gd name="T68" fmla="*/ 93157167 w 2751"/>
                <a:gd name="T69" fmla="*/ 16070240 h 1753"/>
                <a:gd name="T70" fmla="*/ 97011067 w 2751"/>
                <a:gd name="T71" fmla="*/ 17717798 h 1753"/>
                <a:gd name="T72" fmla="*/ 99135062 w 2751"/>
                <a:gd name="T73" fmla="*/ 21379328 h 1753"/>
                <a:gd name="T74" fmla="*/ 99576314 w 2751"/>
                <a:gd name="T75" fmla="*/ 63532710 h 1753"/>
                <a:gd name="T76" fmla="*/ 99877871 w 2751"/>
                <a:gd name="T77" fmla="*/ 69045251 h 1753"/>
                <a:gd name="T78" fmla="*/ 101379181 w 2751"/>
                <a:gd name="T79" fmla="*/ 72840032 h 1753"/>
                <a:gd name="T80" fmla="*/ 105055934 w 2751"/>
                <a:gd name="T81" fmla="*/ 74946997 h 1753"/>
                <a:gd name="T82" fmla="*/ 112173945 w 2751"/>
                <a:gd name="T83" fmla="*/ 75554040 h 1753"/>
                <a:gd name="T84" fmla="*/ 118198307 w 2751"/>
                <a:gd name="T85" fmla="*/ 75506528 h 1753"/>
                <a:gd name="T86" fmla="*/ 120670603 w 2751"/>
                <a:gd name="T87" fmla="*/ 75257147 h 1753"/>
                <a:gd name="T88" fmla="*/ 121641020 w 2751"/>
                <a:gd name="T89" fmla="*/ 73701381 h 1753"/>
                <a:gd name="T90" fmla="*/ 121687487 w 2751"/>
                <a:gd name="T91" fmla="*/ 70764588 h 1753"/>
                <a:gd name="T92" fmla="*/ 121687487 w 2751"/>
                <a:gd name="T93" fmla="*/ 64046915 h 1753"/>
                <a:gd name="T94" fmla="*/ 121687487 w 2751"/>
                <a:gd name="T95" fmla="*/ 54825309 h 1753"/>
                <a:gd name="T96" fmla="*/ 121687487 w 2751"/>
                <a:gd name="T97" fmla="*/ 44391907 h 1753"/>
                <a:gd name="T98" fmla="*/ 121641020 w 2751"/>
                <a:gd name="T99" fmla="*/ 34130421 h 1753"/>
                <a:gd name="T100" fmla="*/ 121641020 w 2751"/>
                <a:gd name="T101" fmla="*/ 23010737 h 1753"/>
                <a:gd name="T102" fmla="*/ 120806699 w 2751"/>
                <a:gd name="T103" fmla="*/ 13963496 h 1753"/>
                <a:gd name="T104" fmla="*/ 118593084 w 2751"/>
                <a:gd name="T105" fmla="*/ 7930077 h 1753"/>
                <a:gd name="T106" fmla="*/ 114037347 w 2751"/>
                <a:gd name="T107" fmla="*/ 4089384 h 1753"/>
                <a:gd name="T108" fmla="*/ 106253067 w 2751"/>
                <a:gd name="T109" fmla="*/ 2029557 h 1753"/>
                <a:gd name="T110" fmla="*/ 94520431 w 2751"/>
                <a:gd name="T111" fmla="*/ 903477 h 1753"/>
                <a:gd name="T112" fmla="*/ 78295863 w 2751"/>
                <a:gd name="T113" fmla="*/ 296225 h 1753"/>
                <a:gd name="T114" fmla="*/ 59584906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</p:grpSp>
      <p:grpSp>
        <p:nvGrpSpPr>
          <p:cNvPr id="9" name="Group 61"/>
          <p:cNvGrpSpPr>
            <a:grpSpLocks noChangeAspect="1"/>
          </p:cNvGrpSpPr>
          <p:nvPr/>
        </p:nvGrpSpPr>
        <p:grpSpPr bwMode="auto">
          <a:xfrm>
            <a:off x="4652963" y="1077913"/>
            <a:ext cx="3640137" cy="1770062"/>
            <a:chOff x="2425" y="7208"/>
            <a:chExt cx="7069" cy="3441"/>
          </a:xfrm>
        </p:grpSpPr>
        <p:sp>
          <p:nvSpPr>
            <p:cNvPr id="10" name="Freeform 62"/>
            <p:cNvSpPr>
              <a:spLocks noChangeAspect="1"/>
            </p:cNvSpPr>
            <p:nvPr/>
          </p:nvSpPr>
          <p:spPr bwMode="auto">
            <a:xfrm>
              <a:off x="2425" y="7788"/>
              <a:ext cx="2750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00 w 2751"/>
                <a:gd name="T55" fmla="*/ 1753 h 1753"/>
                <a:gd name="T56" fmla="*/ 1700 w 2751"/>
                <a:gd name="T57" fmla="*/ 1750 h 1753"/>
                <a:gd name="T58" fmla="*/ 1736 w 2751"/>
                <a:gd name="T59" fmla="*/ 1730 h 1753"/>
                <a:gd name="T60" fmla="*/ 1740 w 2751"/>
                <a:gd name="T61" fmla="*/ 404 h 1753"/>
                <a:gd name="T62" fmla="*/ 1767 w 2751"/>
                <a:gd name="T63" fmla="*/ 370 h 1753"/>
                <a:gd name="T64" fmla="*/ 1827 w 2751"/>
                <a:gd name="T65" fmla="*/ 362 h 1753"/>
                <a:gd name="T66" fmla="*/ 1953 w 2751"/>
                <a:gd name="T67" fmla="*/ 362 h 1753"/>
                <a:gd name="T68" fmla="*/ 2096 w 2751"/>
                <a:gd name="T69" fmla="*/ 373 h 1753"/>
                <a:gd name="T70" fmla="*/ 2183 w 2751"/>
                <a:gd name="T71" fmla="*/ 411 h 1753"/>
                <a:gd name="T72" fmla="*/ 2231 w 2751"/>
                <a:gd name="T73" fmla="*/ 496 h 1753"/>
                <a:gd name="T74" fmla="*/ 2241 w 2751"/>
                <a:gd name="T75" fmla="*/ 1474 h 1753"/>
                <a:gd name="T76" fmla="*/ 2248 w 2751"/>
                <a:gd name="T77" fmla="*/ 1602 h 1753"/>
                <a:gd name="T78" fmla="*/ 2282 w 2751"/>
                <a:gd name="T79" fmla="*/ 1690 h 1753"/>
                <a:gd name="T80" fmla="*/ 2365 w 2751"/>
                <a:gd name="T81" fmla="*/ 1739 h 1753"/>
                <a:gd name="T82" fmla="*/ 2526 w 2751"/>
                <a:gd name="T83" fmla="*/ 1753 h 1753"/>
                <a:gd name="T84" fmla="*/ 2662 w 2751"/>
                <a:gd name="T85" fmla="*/ 1752 h 1753"/>
                <a:gd name="T86" fmla="*/ 2718 w 2751"/>
                <a:gd name="T87" fmla="*/ 1746 h 1753"/>
                <a:gd name="T88" fmla="*/ 2740 w 2751"/>
                <a:gd name="T89" fmla="*/ 1710 h 1753"/>
                <a:gd name="T90" fmla="*/ 2741 w 2751"/>
                <a:gd name="T91" fmla="*/ 1642 h 1753"/>
                <a:gd name="T92" fmla="*/ 2741 w 2751"/>
                <a:gd name="T93" fmla="*/ 1486 h 1753"/>
                <a:gd name="T94" fmla="*/ 2741 w 2751"/>
                <a:gd name="T95" fmla="*/ 1272 h 1753"/>
                <a:gd name="T96" fmla="*/ 2741 w 2751"/>
                <a:gd name="T97" fmla="*/ 1030 h 1753"/>
                <a:gd name="T98" fmla="*/ 2740 w 2751"/>
                <a:gd name="T99" fmla="*/ 792 h 1753"/>
                <a:gd name="T100" fmla="*/ 2740 w 2751"/>
                <a:gd name="T101" fmla="*/ 534 h 1753"/>
                <a:gd name="T102" fmla="*/ 2721 w 2751"/>
                <a:gd name="T103" fmla="*/ 324 h 1753"/>
                <a:gd name="T104" fmla="*/ 2671 w 2751"/>
                <a:gd name="T105" fmla="*/ 184 h 1753"/>
                <a:gd name="T106" fmla="*/ 2568 w 2751"/>
                <a:gd name="T107" fmla="*/ 95 h 1753"/>
                <a:gd name="T108" fmla="*/ 2392 w 2751"/>
                <a:gd name="T109" fmla="*/ 47 h 1753"/>
                <a:gd name="T110" fmla="*/ 2127 w 2751"/>
                <a:gd name="T111" fmla="*/ 21 h 1753"/>
                <a:gd name="T112" fmla="*/ 1760 w 2751"/>
                <a:gd name="T113" fmla="*/ 7 h 1753"/>
                <a:gd name="T114" fmla="*/ 134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1" name="Freeform 63"/>
            <p:cNvSpPr>
              <a:spLocks noChangeAspect="1"/>
            </p:cNvSpPr>
            <p:nvPr/>
          </p:nvSpPr>
          <p:spPr bwMode="auto">
            <a:xfrm>
              <a:off x="5326" y="7807"/>
              <a:ext cx="802" cy="1737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99 h 1736"/>
                <a:gd name="T68" fmla="*/ 303 w 802"/>
                <a:gd name="T69" fmla="*/ 1714 h 1736"/>
                <a:gd name="T70" fmla="*/ 311 w 802"/>
                <a:gd name="T71" fmla="*/ 1726 h 1736"/>
                <a:gd name="T72" fmla="*/ 323 w 802"/>
                <a:gd name="T73" fmla="*/ 1735 h 1736"/>
                <a:gd name="T74" fmla="*/ 341 w 802"/>
                <a:gd name="T75" fmla="*/ 1741 h 1736"/>
                <a:gd name="T76" fmla="*/ 444 w 802"/>
                <a:gd name="T77" fmla="*/ 1744 h 1736"/>
                <a:gd name="T78" fmla="*/ 549 w 802"/>
                <a:gd name="T79" fmla="*/ 1746 h 1736"/>
                <a:gd name="T80" fmla="*/ 658 w 802"/>
                <a:gd name="T81" fmla="*/ 1744 h 1736"/>
                <a:gd name="T82" fmla="*/ 764 w 802"/>
                <a:gd name="T83" fmla="*/ 1741 h 1736"/>
                <a:gd name="T84" fmla="*/ 782 w 802"/>
                <a:gd name="T85" fmla="*/ 1735 h 1736"/>
                <a:gd name="T86" fmla="*/ 795 w 802"/>
                <a:gd name="T87" fmla="*/ 1726 h 1736"/>
                <a:gd name="T88" fmla="*/ 801 w 802"/>
                <a:gd name="T89" fmla="*/ 1714 h 1736"/>
                <a:gd name="T90" fmla="*/ 802 w 802"/>
                <a:gd name="T91" fmla="*/ 169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2" name="Freeform 64"/>
            <p:cNvSpPr>
              <a:spLocks noChangeAspect="1" noEditPoints="1"/>
            </p:cNvSpPr>
            <p:nvPr/>
          </p:nvSpPr>
          <p:spPr bwMode="auto">
            <a:xfrm>
              <a:off x="6436" y="7208"/>
              <a:ext cx="3058" cy="2349"/>
            </a:xfrm>
            <a:custGeom>
              <a:avLst/>
              <a:gdLst>
                <a:gd name="T0" fmla="*/ 2877 w 3059"/>
                <a:gd name="T1" fmla="*/ 2114 h 2349"/>
                <a:gd name="T2" fmla="*/ 2617 w 3059"/>
                <a:gd name="T3" fmla="*/ 2044 h 2349"/>
                <a:gd name="T4" fmla="*/ 2552 w 3059"/>
                <a:gd name="T5" fmla="*/ 1865 h 2349"/>
                <a:gd name="T6" fmla="*/ 2543 w 3059"/>
                <a:gd name="T7" fmla="*/ 1490 h 2349"/>
                <a:gd name="T8" fmla="*/ 2544 w 3059"/>
                <a:gd name="T9" fmla="*/ 1043 h 2349"/>
                <a:gd name="T10" fmla="*/ 2669 w 3059"/>
                <a:gd name="T11" fmla="*/ 893 h 2349"/>
                <a:gd name="T12" fmla="*/ 2846 w 3059"/>
                <a:gd name="T13" fmla="*/ 842 h 2349"/>
                <a:gd name="T14" fmla="*/ 2904 w 3059"/>
                <a:gd name="T15" fmla="*/ 783 h 2349"/>
                <a:gd name="T16" fmla="*/ 2890 w 3059"/>
                <a:gd name="T17" fmla="*/ 649 h 2349"/>
                <a:gd name="T18" fmla="*/ 2694 w 3059"/>
                <a:gd name="T19" fmla="*/ 619 h 2349"/>
                <a:gd name="T20" fmla="*/ 2512 w 3059"/>
                <a:gd name="T21" fmla="*/ 582 h 2349"/>
                <a:gd name="T22" fmla="*/ 2468 w 3059"/>
                <a:gd name="T23" fmla="*/ 357 h 2349"/>
                <a:gd name="T24" fmla="*/ 2407 w 3059"/>
                <a:gd name="T25" fmla="*/ 220 h 2349"/>
                <a:gd name="T26" fmla="*/ 2156 w 3059"/>
                <a:gd name="T27" fmla="*/ 171 h 2349"/>
                <a:gd name="T28" fmla="*/ 2069 w 3059"/>
                <a:gd name="T29" fmla="*/ 205 h 2349"/>
                <a:gd name="T30" fmla="*/ 2063 w 3059"/>
                <a:gd name="T31" fmla="*/ 342 h 2349"/>
                <a:gd name="T32" fmla="*/ 2060 w 3059"/>
                <a:gd name="T33" fmla="*/ 766 h 2349"/>
                <a:gd name="T34" fmla="*/ 2056 w 3059"/>
                <a:gd name="T35" fmla="*/ 1317 h 2349"/>
                <a:gd name="T36" fmla="*/ 2053 w 3059"/>
                <a:gd name="T37" fmla="*/ 1752 h 2349"/>
                <a:gd name="T38" fmla="*/ 2072 w 3059"/>
                <a:gd name="T39" fmla="*/ 2087 h 2349"/>
                <a:gd name="T40" fmla="*/ 2233 w 3059"/>
                <a:gd name="T41" fmla="*/ 2298 h 2349"/>
                <a:gd name="T42" fmla="*/ 2599 w 3059"/>
                <a:gd name="T43" fmla="*/ 2345 h 2349"/>
                <a:gd name="T44" fmla="*/ 2946 w 3059"/>
                <a:gd name="T45" fmla="*/ 2331 h 2349"/>
                <a:gd name="T46" fmla="*/ 3043 w 3059"/>
                <a:gd name="T47" fmla="*/ 2261 h 2349"/>
                <a:gd name="T48" fmla="*/ 300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27 w 3059"/>
                <a:gd name="T73" fmla="*/ 2087 h 2349"/>
                <a:gd name="T74" fmla="*/ 1662 w 3059"/>
                <a:gd name="T75" fmla="*/ 2021 h 2349"/>
                <a:gd name="T76" fmla="*/ 1630 w 3059"/>
                <a:gd name="T77" fmla="*/ 1815 h 2349"/>
                <a:gd name="T78" fmla="*/ 1628 w 3059"/>
                <a:gd name="T79" fmla="*/ 1335 h 2349"/>
                <a:gd name="T80" fmla="*/ 1626 w 3059"/>
                <a:gd name="T81" fmla="*/ 734 h 2349"/>
                <a:gd name="T82" fmla="*/ 1622 w 3059"/>
                <a:gd name="T83" fmla="*/ 270 h 2349"/>
                <a:gd name="T84" fmla="*/ 161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01 w 3059"/>
                <a:gd name="T119" fmla="*/ 2333 h 2349"/>
                <a:gd name="T120" fmla="*/ 1931 w 3059"/>
                <a:gd name="T121" fmla="*/ 2233 h 2349"/>
                <a:gd name="T122" fmla="*/ 1931 w 3059"/>
                <a:gd name="T123" fmla="*/ 212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3" name="Freeform 65"/>
            <p:cNvSpPr>
              <a:spLocks noChangeAspect="1"/>
            </p:cNvSpPr>
            <p:nvPr/>
          </p:nvSpPr>
          <p:spPr bwMode="auto">
            <a:xfrm>
              <a:off x="2718" y="10019"/>
              <a:ext cx="259" cy="444"/>
            </a:xfrm>
            <a:custGeom>
              <a:avLst/>
              <a:gdLst>
                <a:gd name="T0" fmla="*/ 212 w 258"/>
                <a:gd name="T1" fmla="*/ 59 h 444"/>
                <a:gd name="T2" fmla="*/ 16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70 w 258"/>
                <a:gd name="T25" fmla="*/ 3 h 444"/>
                <a:gd name="T26" fmla="*/ 203 w 258"/>
                <a:gd name="T27" fmla="*/ 0 h 444"/>
                <a:gd name="T28" fmla="*/ 221 w 258"/>
                <a:gd name="T29" fmla="*/ 0 h 444"/>
                <a:gd name="T30" fmla="*/ 245 w 258"/>
                <a:gd name="T31" fmla="*/ 0 h 444"/>
                <a:gd name="T32" fmla="*/ 268 w 258"/>
                <a:gd name="T33" fmla="*/ 3 h 444"/>
                <a:gd name="T34" fmla="*/ 268 w 258"/>
                <a:gd name="T35" fmla="*/ 59 h 444"/>
                <a:gd name="T36" fmla="*/ 212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4" name="Freeform 66"/>
            <p:cNvSpPr>
              <a:spLocks noChangeAspect="1" noEditPoints="1"/>
            </p:cNvSpPr>
            <p:nvPr/>
          </p:nvSpPr>
          <p:spPr bwMode="auto">
            <a:xfrm>
              <a:off x="3029" y="10016"/>
              <a:ext cx="367" cy="457"/>
            </a:xfrm>
            <a:custGeom>
              <a:avLst/>
              <a:gdLst>
                <a:gd name="T0" fmla="*/ 308 w 367"/>
                <a:gd name="T1" fmla="*/ 230 h 459"/>
                <a:gd name="T2" fmla="*/ 67 w 367"/>
                <a:gd name="T3" fmla="*/ 230 h 459"/>
                <a:gd name="T4" fmla="*/ 67 w 367"/>
                <a:gd name="T5" fmla="*/ 310 h 459"/>
                <a:gd name="T6" fmla="*/ 69 w 367"/>
                <a:gd name="T7" fmla="*/ 334 h 459"/>
                <a:gd name="T8" fmla="*/ 75 w 367"/>
                <a:gd name="T9" fmla="*/ 345 h 459"/>
                <a:gd name="T10" fmla="*/ 85 w 367"/>
                <a:gd name="T11" fmla="*/ 361 h 459"/>
                <a:gd name="T12" fmla="*/ 102 w 367"/>
                <a:gd name="T13" fmla="*/ 372 h 459"/>
                <a:gd name="T14" fmla="*/ 125 w 367"/>
                <a:gd name="T15" fmla="*/ 379 h 459"/>
                <a:gd name="T16" fmla="*/ 154 w 367"/>
                <a:gd name="T17" fmla="*/ 381 h 459"/>
                <a:gd name="T18" fmla="*/ 355 w 367"/>
                <a:gd name="T19" fmla="*/ 381 h 459"/>
                <a:gd name="T20" fmla="*/ 355 w 367"/>
                <a:gd name="T21" fmla="*/ 413 h 459"/>
                <a:gd name="T22" fmla="*/ 339 w 367"/>
                <a:gd name="T23" fmla="*/ 424 h 459"/>
                <a:gd name="T24" fmla="*/ 317 w 367"/>
                <a:gd name="T25" fmla="*/ 431 h 459"/>
                <a:gd name="T26" fmla="*/ 293 w 367"/>
                <a:gd name="T27" fmla="*/ 437 h 459"/>
                <a:gd name="T28" fmla="*/ 266 w 367"/>
                <a:gd name="T29" fmla="*/ 439 h 459"/>
                <a:gd name="T30" fmla="*/ 152 w 367"/>
                <a:gd name="T31" fmla="*/ 439 h 459"/>
                <a:gd name="T32" fmla="*/ 123 w 367"/>
                <a:gd name="T33" fmla="*/ 437 h 459"/>
                <a:gd name="T34" fmla="*/ 94 w 367"/>
                <a:gd name="T35" fmla="*/ 431 h 459"/>
                <a:gd name="T36" fmla="*/ 69 w 367"/>
                <a:gd name="T37" fmla="*/ 421 h 459"/>
                <a:gd name="T38" fmla="*/ 46 w 367"/>
                <a:gd name="T39" fmla="*/ 406 h 459"/>
                <a:gd name="T40" fmla="*/ 28 w 367"/>
                <a:gd name="T41" fmla="*/ 388 h 459"/>
                <a:gd name="T42" fmla="*/ 13 w 367"/>
                <a:gd name="T43" fmla="*/ 363 h 459"/>
                <a:gd name="T44" fmla="*/ 2 w 367"/>
                <a:gd name="T45" fmla="*/ 338 h 459"/>
                <a:gd name="T46" fmla="*/ 0 w 367"/>
                <a:gd name="T47" fmla="*/ 306 h 459"/>
                <a:gd name="T48" fmla="*/ 0 w 367"/>
                <a:gd name="T49" fmla="*/ 14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33 h 459"/>
                <a:gd name="T88" fmla="*/ 367 w 367"/>
                <a:gd name="T89" fmla="*/ 221 h 459"/>
                <a:gd name="T90" fmla="*/ 308 w 367"/>
                <a:gd name="T91" fmla="*/ 230 h 459"/>
                <a:gd name="T92" fmla="*/ 302 w 367"/>
                <a:gd name="T93" fmla="*/ 11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27 h 459"/>
                <a:gd name="T120" fmla="*/ 67 w 367"/>
                <a:gd name="T121" fmla="*/ 180 h 459"/>
                <a:gd name="T122" fmla="*/ 302 w 367"/>
                <a:gd name="T123" fmla="*/ 180 h 459"/>
                <a:gd name="T124" fmla="*/ 302 w 367"/>
                <a:gd name="T125" fmla="*/ 118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5" name="Freeform 67"/>
            <p:cNvSpPr>
              <a:spLocks noChangeAspect="1" noEditPoints="1"/>
            </p:cNvSpPr>
            <p:nvPr/>
          </p:nvSpPr>
          <p:spPr bwMode="auto">
            <a:xfrm>
              <a:off x="3510" y="10016"/>
              <a:ext cx="361" cy="633"/>
            </a:xfrm>
            <a:custGeom>
              <a:avLst/>
              <a:gdLst>
                <a:gd name="T0" fmla="*/ 111 w 362"/>
                <a:gd name="T1" fmla="*/ 624 h 634"/>
                <a:gd name="T2" fmla="*/ 71 w 362"/>
                <a:gd name="T3" fmla="*/ 622 h 634"/>
                <a:gd name="T4" fmla="*/ 29 w 362"/>
                <a:gd name="T5" fmla="*/ 613 h 634"/>
                <a:gd name="T6" fmla="*/ 13 w 362"/>
                <a:gd name="T7" fmla="*/ 564 h 634"/>
                <a:gd name="T8" fmla="*/ 238 w 362"/>
                <a:gd name="T9" fmla="*/ 560 h 634"/>
                <a:gd name="T10" fmla="*/ 272 w 362"/>
                <a:gd name="T11" fmla="*/ 535 h 634"/>
                <a:gd name="T12" fmla="*/ 283 w 362"/>
                <a:gd name="T13" fmla="*/ 485 h 634"/>
                <a:gd name="T14" fmla="*/ 258 w 362"/>
                <a:gd name="T15" fmla="*/ 407 h 634"/>
                <a:gd name="T16" fmla="*/ 200 w 362"/>
                <a:gd name="T17" fmla="*/ 427 h 634"/>
                <a:gd name="T18" fmla="*/ 116 w 362"/>
                <a:gd name="T19" fmla="*/ 429 h 634"/>
                <a:gd name="T20" fmla="*/ 60 w 362"/>
                <a:gd name="T21" fmla="*/ 420 h 634"/>
                <a:gd name="T22" fmla="*/ 22 w 362"/>
                <a:gd name="T23" fmla="*/ 394 h 634"/>
                <a:gd name="T24" fmla="*/ 2 w 362"/>
                <a:gd name="T25" fmla="*/ 35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87 w 362"/>
                <a:gd name="T35" fmla="*/ 0 h 634"/>
                <a:gd name="T36" fmla="*/ 244 w 362"/>
                <a:gd name="T37" fmla="*/ 11 h 634"/>
                <a:gd name="T38" fmla="*/ 289 w 362"/>
                <a:gd name="T39" fmla="*/ 44 h 634"/>
                <a:gd name="T40" fmla="*/ 352 w 362"/>
                <a:gd name="T41" fmla="*/ 9 h 634"/>
                <a:gd name="T42" fmla="*/ 348 w 362"/>
                <a:gd name="T43" fmla="*/ 519 h 634"/>
                <a:gd name="T44" fmla="*/ 323 w 362"/>
                <a:gd name="T45" fmla="*/ 578 h 634"/>
                <a:gd name="T46" fmla="*/ 274 w 362"/>
                <a:gd name="T47" fmla="*/ 613 h 634"/>
                <a:gd name="T48" fmla="*/ 204 w 362"/>
                <a:gd name="T49" fmla="*/ 624 h 634"/>
                <a:gd name="T50" fmla="*/ 265 w 362"/>
                <a:gd name="T51" fmla="*/ 78 h 634"/>
                <a:gd name="T52" fmla="*/ 20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35 h 634"/>
                <a:gd name="T64" fmla="*/ 89 w 362"/>
                <a:gd name="T65" fmla="*/ 358 h 634"/>
                <a:gd name="T66" fmla="*/ 116 w 362"/>
                <a:gd name="T67" fmla="*/ 366 h 634"/>
                <a:gd name="T68" fmla="*/ 181 w 362"/>
                <a:gd name="T69" fmla="*/ 367 h 634"/>
                <a:gd name="T70" fmla="*/ 242 w 362"/>
                <a:gd name="T71" fmla="*/ 360 h 634"/>
                <a:gd name="T72" fmla="*/ 283 w 362"/>
                <a:gd name="T73" fmla="*/ 351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6" name="Freeform 68"/>
            <p:cNvSpPr>
              <a:spLocks noChangeAspect="1" noEditPoints="1"/>
            </p:cNvSpPr>
            <p:nvPr/>
          </p:nvSpPr>
          <p:spPr bwMode="auto">
            <a:xfrm>
              <a:off x="4019" y="9847"/>
              <a:ext cx="68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77 w 67"/>
                <a:gd name="T5" fmla="*/ 0 h 617"/>
                <a:gd name="T6" fmla="*/ 7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77 w 67"/>
                <a:gd name="T15" fmla="*/ 178 h 617"/>
                <a:gd name="T16" fmla="*/ 7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7" name="Freeform 69"/>
            <p:cNvSpPr>
              <a:spLocks noChangeAspect="1" noEditPoints="1"/>
            </p:cNvSpPr>
            <p:nvPr/>
          </p:nvSpPr>
          <p:spPr bwMode="auto">
            <a:xfrm>
              <a:off x="4222" y="10016"/>
              <a:ext cx="379" cy="457"/>
            </a:xfrm>
            <a:custGeom>
              <a:avLst/>
              <a:gdLst>
                <a:gd name="T0" fmla="*/ 245 w 378"/>
                <a:gd name="T1" fmla="*/ 439 h 459"/>
                <a:gd name="T2" fmla="*/ 150 w 378"/>
                <a:gd name="T3" fmla="*/ 439 h 459"/>
                <a:gd name="T4" fmla="*/ 112 w 378"/>
                <a:gd name="T5" fmla="*/ 435 h 459"/>
                <a:gd name="T6" fmla="*/ 79 w 378"/>
                <a:gd name="T7" fmla="*/ 426 h 459"/>
                <a:gd name="T8" fmla="*/ 52 w 378"/>
                <a:gd name="T9" fmla="*/ 411 h 459"/>
                <a:gd name="T10" fmla="*/ 30 w 378"/>
                <a:gd name="T11" fmla="*/ 392 h 459"/>
                <a:gd name="T12" fmla="*/ 14 w 378"/>
                <a:gd name="T13" fmla="*/ 366 h 459"/>
                <a:gd name="T14" fmla="*/ 3 w 378"/>
                <a:gd name="T15" fmla="*/ 339 h 459"/>
                <a:gd name="T16" fmla="*/ 0 w 378"/>
                <a:gd name="T17" fmla="*/ 306 h 459"/>
                <a:gd name="T18" fmla="*/ 0 w 378"/>
                <a:gd name="T19" fmla="*/ 13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45 w 378"/>
                <a:gd name="T35" fmla="*/ 0 h 459"/>
                <a:gd name="T36" fmla="*/ 281 w 378"/>
                <a:gd name="T37" fmla="*/ 4 h 459"/>
                <a:gd name="T38" fmla="*/ 313 w 378"/>
                <a:gd name="T39" fmla="*/ 13 h 459"/>
                <a:gd name="T40" fmla="*/ 341 w 378"/>
                <a:gd name="T41" fmla="*/ 29 h 459"/>
                <a:gd name="T42" fmla="*/ 360 w 378"/>
                <a:gd name="T43" fmla="*/ 51 h 459"/>
                <a:gd name="T44" fmla="*/ 377 w 378"/>
                <a:gd name="T45" fmla="*/ 78 h 459"/>
                <a:gd name="T46" fmla="*/ 386 w 378"/>
                <a:gd name="T47" fmla="*/ 110 h 459"/>
                <a:gd name="T48" fmla="*/ 388 w 378"/>
                <a:gd name="T49" fmla="*/ 136 h 459"/>
                <a:gd name="T50" fmla="*/ 388 w 378"/>
                <a:gd name="T51" fmla="*/ 302 h 459"/>
                <a:gd name="T52" fmla="*/ 386 w 378"/>
                <a:gd name="T53" fmla="*/ 336 h 459"/>
                <a:gd name="T54" fmla="*/ 377 w 378"/>
                <a:gd name="T55" fmla="*/ 361 h 459"/>
                <a:gd name="T56" fmla="*/ 360 w 378"/>
                <a:gd name="T57" fmla="*/ 388 h 459"/>
                <a:gd name="T58" fmla="*/ 341 w 378"/>
                <a:gd name="T59" fmla="*/ 410 h 459"/>
                <a:gd name="T60" fmla="*/ 313 w 378"/>
                <a:gd name="T61" fmla="*/ 426 h 459"/>
                <a:gd name="T62" fmla="*/ 281 w 378"/>
                <a:gd name="T63" fmla="*/ 435 h 459"/>
                <a:gd name="T64" fmla="*/ 245 w 378"/>
                <a:gd name="T65" fmla="*/ 439 h 459"/>
                <a:gd name="T66" fmla="*/ 321 w 378"/>
                <a:gd name="T67" fmla="*/ 124 h 459"/>
                <a:gd name="T68" fmla="*/ 319 w 378"/>
                <a:gd name="T69" fmla="*/ 114 h 459"/>
                <a:gd name="T70" fmla="*/ 313 w 378"/>
                <a:gd name="T71" fmla="*/ 96 h 459"/>
                <a:gd name="T72" fmla="*/ 306 w 378"/>
                <a:gd name="T73" fmla="*/ 78 h 459"/>
                <a:gd name="T74" fmla="*/ 294 w 378"/>
                <a:gd name="T75" fmla="*/ 65 h 459"/>
                <a:gd name="T76" fmla="*/ 277 w 378"/>
                <a:gd name="T77" fmla="*/ 56 h 459"/>
                <a:gd name="T78" fmla="*/ 25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24 h 459"/>
                <a:gd name="T94" fmla="*/ 68 w 378"/>
                <a:gd name="T95" fmla="*/ 313 h 459"/>
                <a:gd name="T96" fmla="*/ 70 w 378"/>
                <a:gd name="T97" fmla="*/ 334 h 459"/>
                <a:gd name="T98" fmla="*/ 74 w 378"/>
                <a:gd name="T99" fmla="*/ 345 h 459"/>
                <a:gd name="T100" fmla="*/ 83 w 378"/>
                <a:gd name="T101" fmla="*/ 361 h 459"/>
                <a:gd name="T102" fmla="*/ 97 w 378"/>
                <a:gd name="T103" fmla="*/ 374 h 459"/>
                <a:gd name="T104" fmla="*/ 114 w 378"/>
                <a:gd name="T105" fmla="*/ 381 h 459"/>
                <a:gd name="T106" fmla="*/ 135 w 378"/>
                <a:gd name="T107" fmla="*/ 384 h 459"/>
                <a:gd name="T108" fmla="*/ 256 w 378"/>
                <a:gd name="T109" fmla="*/ 384 h 459"/>
                <a:gd name="T110" fmla="*/ 277 w 378"/>
                <a:gd name="T111" fmla="*/ 381 h 459"/>
                <a:gd name="T112" fmla="*/ 294 w 378"/>
                <a:gd name="T113" fmla="*/ 372 h 459"/>
                <a:gd name="T114" fmla="*/ 306 w 378"/>
                <a:gd name="T115" fmla="*/ 359 h 459"/>
                <a:gd name="T116" fmla="*/ 313 w 378"/>
                <a:gd name="T117" fmla="*/ 343 h 459"/>
                <a:gd name="T118" fmla="*/ 319 w 378"/>
                <a:gd name="T119" fmla="*/ 334 h 459"/>
                <a:gd name="T120" fmla="*/ 321 w 378"/>
                <a:gd name="T121" fmla="*/ 315 h 459"/>
                <a:gd name="T122" fmla="*/ 321 w 378"/>
                <a:gd name="T123" fmla="*/ 124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8" name="Freeform 70"/>
            <p:cNvSpPr>
              <a:spLocks noChangeAspect="1"/>
            </p:cNvSpPr>
            <p:nvPr/>
          </p:nvSpPr>
          <p:spPr bwMode="auto">
            <a:xfrm>
              <a:off x="4722" y="10016"/>
              <a:ext cx="361" cy="447"/>
            </a:xfrm>
            <a:custGeom>
              <a:avLst/>
              <a:gdLst>
                <a:gd name="T0" fmla="*/ 293 w 361"/>
                <a:gd name="T1" fmla="*/ 43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38 h 448"/>
                <a:gd name="T26" fmla="*/ 0 w 361"/>
                <a:gd name="T27" fmla="*/ 43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38 h 448"/>
                <a:gd name="T60" fmla="*/ 293 w 361"/>
                <a:gd name="T61" fmla="*/ 43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9" name="Freeform 71"/>
            <p:cNvSpPr>
              <a:spLocks noChangeAspect="1"/>
            </p:cNvSpPr>
            <p:nvPr/>
          </p:nvSpPr>
          <p:spPr bwMode="auto">
            <a:xfrm>
              <a:off x="5233" y="10016"/>
              <a:ext cx="607" cy="447"/>
            </a:xfrm>
            <a:custGeom>
              <a:avLst/>
              <a:gdLst>
                <a:gd name="T0" fmla="*/ 531 w 608"/>
                <a:gd name="T1" fmla="*/ 438 h 448"/>
                <a:gd name="T2" fmla="*/ 531 w 608"/>
                <a:gd name="T3" fmla="*/ 107 h 448"/>
                <a:gd name="T4" fmla="*/ 527 w 608"/>
                <a:gd name="T5" fmla="*/ 87 h 448"/>
                <a:gd name="T6" fmla="*/ 518 w 608"/>
                <a:gd name="T7" fmla="*/ 74 h 448"/>
                <a:gd name="T8" fmla="*/ 506 w 608"/>
                <a:gd name="T9" fmla="*/ 67 h 448"/>
                <a:gd name="T10" fmla="*/ 491 w 608"/>
                <a:gd name="T11" fmla="*/ 62 h 448"/>
                <a:gd name="T12" fmla="*/ 475 w 608"/>
                <a:gd name="T13" fmla="*/ 60 h 448"/>
                <a:gd name="T14" fmla="*/ 430 w 608"/>
                <a:gd name="T15" fmla="*/ 60 h 448"/>
                <a:gd name="T16" fmla="*/ 397 w 608"/>
                <a:gd name="T17" fmla="*/ 62 h 448"/>
                <a:gd name="T18" fmla="*/ 368 w 608"/>
                <a:gd name="T19" fmla="*/ 65 h 448"/>
                <a:gd name="T20" fmla="*/ 345 w 608"/>
                <a:gd name="T21" fmla="*/ 69 h 448"/>
                <a:gd name="T22" fmla="*/ 328 w 608"/>
                <a:gd name="T23" fmla="*/ 72 h 448"/>
                <a:gd name="T24" fmla="*/ 328 w 608"/>
                <a:gd name="T25" fmla="*/ 438 h 448"/>
                <a:gd name="T26" fmla="*/ 270 w 608"/>
                <a:gd name="T27" fmla="*/ 43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38 h 448"/>
                <a:gd name="T50" fmla="*/ 0 w 608"/>
                <a:gd name="T51" fmla="*/ 43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05 w 608"/>
                <a:gd name="T75" fmla="*/ 31 h 448"/>
                <a:gd name="T76" fmla="*/ 318 w 608"/>
                <a:gd name="T77" fmla="*/ 51 h 448"/>
                <a:gd name="T78" fmla="*/ 336 w 608"/>
                <a:gd name="T79" fmla="*/ 33 h 448"/>
                <a:gd name="T80" fmla="*/ 359 w 608"/>
                <a:gd name="T81" fmla="*/ 18 h 448"/>
                <a:gd name="T82" fmla="*/ 386 w 608"/>
                <a:gd name="T83" fmla="*/ 7 h 448"/>
                <a:gd name="T84" fmla="*/ 415 w 608"/>
                <a:gd name="T85" fmla="*/ 2 h 448"/>
                <a:gd name="T86" fmla="*/ 446 w 608"/>
                <a:gd name="T87" fmla="*/ 0 h 448"/>
                <a:gd name="T88" fmla="*/ 488 w 608"/>
                <a:gd name="T89" fmla="*/ 0 h 448"/>
                <a:gd name="T90" fmla="*/ 511 w 608"/>
                <a:gd name="T91" fmla="*/ 2 h 448"/>
                <a:gd name="T92" fmla="*/ 535 w 608"/>
                <a:gd name="T93" fmla="*/ 6 h 448"/>
                <a:gd name="T94" fmla="*/ 554 w 608"/>
                <a:gd name="T95" fmla="*/ 15 h 448"/>
                <a:gd name="T96" fmla="*/ 573 w 608"/>
                <a:gd name="T97" fmla="*/ 29 h 448"/>
                <a:gd name="T98" fmla="*/ 587 w 608"/>
                <a:gd name="T99" fmla="*/ 47 h 448"/>
                <a:gd name="T100" fmla="*/ 594 w 608"/>
                <a:gd name="T101" fmla="*/ 71 h 448"/>
                <a:gd name="T102" fmla="*/ 598 w 608"/>
                <a:gd name="T103" fmla="*/ 98 h 448"/>
                <a:gd name="T104" fmla="*/ 598 w 608"/>
                <a:gd name="T105" fmla="*/ 438 h 448"/>
                <a:gd name="T106" fmla="*/ 531 w 608"/>
                <a:gd name="T107" fmla="*/ 43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20" name="Freeform 72"/>
            <p:cNvSpPr>
              <a:spLocks noChangeAspect="1" noEditPoints="1"/>
            </p:cNvSpPr>
            <p:nvPr/>
          </p:nvSpPr>
          <p:spPr bwMode="auto">
            <a:xfrm>
              <a:off x="5986" y="9847"/>
              <a:ext cx="68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77 w 67"/>
                <a:gd name="T5" fmla="*/ 0 h 617"/>
                <a:gd name="T6" fmla="*/ 7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77 w 67"/>
                <a:gd name="T15" fmla="*/ 178 h 617"/>
                <a:gd name="T16" fmla="*/ 7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21" name="Freeform 73"/>
            <p:cNvSpPr>
              <a:spLocks noChangeAspect="1" noEditPoints="1"/>
            </p:cNvSpPr>
            <p:nvPr/>
          </p:nvSpPr>
          <p:spPr bwMode="auto">
            <a:xfrm>
              <a:off x="6183" y="9847"/>
              <a:ext cx="358" cy="626"/>
            </a:xfrm>
            <a:custGeom>
              <a:avLst/>
              <a:gdLst>
                <a:gd name="T0" fmla="*/ 290 w 359"/>
                <a:gd name="T1" fmla="*/ 597 h 628"/>
                <a:gd name="T2" fmla="*/ 284 w 359"/>
                <a:gd name="T3" fmla="*/ 564 h 628"/>
                <a:gd name="T4" fmla="*/ 257 w 359"/>
                <a:gd name="T5" fmla="*/ 586 h 628"/>
                <a:gd name="T6" fmla="*/ 228 w 359"/>
                <a:gd name="T7" fmla="*/ 599 h 628"/>
                <a:gd name="T8" fmla="*/ 197 w 359"/>
                <a:gd name="T9" fmla="*/ 606 h 628"/>
                <a:gd name="T10" fmla="*/ 175 w 359"/>
                <a:gd name="T11" fmla="*/ 608 h 628"/>
                <a:gd name="T12" fmla="*/ 104 w 359"/>
                <a:gd name="T13" fmla="*/ 608 h 628"/>
                <a:gd name="T14" fmla="*/ 85 w 359"/>
                <a:gd name="T15" fmla="*/ 606 h 628"/>
                <a:gd name="T16" fmla="*/ 63 w 359"/>
                <a:gd name="T17" fmla="*/ 600 h 628"/>
                <a:gd name="T18" fmla="*/ 43 w 359"/>
                <a:gd name="T19" fmla="*/ 593 h 628"/>
                <a:gd name="T20" fmla="*/ 25 w 359"/>
                <a:gd name="T21" fmla="*/ 579 h 628"/>
                <a:gd name="T22" fmla="*/ 12 w 359"/>
                <a:gd name="T23" fmla="*/ 561 h 628"/>
                <a:gd name="T24" fmla="*/ 1 w 359"/>
                <a:gd name="T25" fmla="*/ 537 h 628"/>
                <a:gd name="T26" fmla="*/ 0 w 359"/>
                <a:gd name="T27" fmla="*/ 507 h 628"/>
                <a:gd name="T28" fmla="*/ 0 w 359"/>
                <a:gd name="T29" fmla="*/ 282 h 628"/>
                <a:gd name="T30" fmla="*/ 1 w 359"/>
                <a:gd name="T31" fmla="*/ 249 h 628"/>
                <a:gd name="T32" fmla="*/ 10 w 359"/>
                <a:gd name="T33" fmla="*/ 222 h 628"/>
                <a:gd name="T34" fmla="*/ 25 w 359"/>
                <a:gd name="T35" fmla="*/ 201 h 628"/>
                <a:gd name="T36" fmla="*/ 45 w 359"/>
                <a:gd name="T37" fmla="*/ 183 h 628"/>
                <a:gd name="T38" fmla="*/ 68 w 359"/>
                <a:gd name="T39" fmla="*/ 170 h 628"/>
                <a:gd name="T40" fmla="*/ 94 w 359"/>
                <a:gd name="T41" fmla="*/ 161 h 628"/>
                <a:gd name="T42" fmla="*/ 124 w 359"/>
                <a:gd name="T43" fmla="*/ 159 h 628"/>
                <a:gd name="T44" fmla="*/ 179 w 359"/>
                <a:gd name="T45" fmla="*/ 159 h 628"/>
                <a:gd name="T46" fmla="*/ 208 w 359"/>
                <a:gd name="T47" fmla="*/ 161 h 628"/>
                <a:gd name="T48" fmla="*/ 237 w 359"/>
                <a:gd name="T49" fmla="*/ 170 h 628"/>
                <a:gd name="T50" fmla="*/ 263 w 359"/>
                <a:gd name="T51" fmla="*/ 181 h 628"/>
                <a:gd name="T52" fmla="*/ 282 w 359"/>
                <a:gd name="T53" fmla="*/ 197 h 628"/>
                <a:gd name="T54" fmla="*/ 282 w 359"/>
                <a:gd name="T55" fmla="*/ 0 h 628"/>
                <a:gd name="T56" fmla="*/ 349 w 359"/>
                <a:gd name="T57" fmla="*/ 0 h 628"/>
                <a:gd name="T58" fmla="*/ 349 w 359"/>
                <a:gd name="T59" fmla="*/ 597 h 628"/>
                <a:gd name="T60" fmla="*/ 290 w 359"/>
                <a:gd name="T61" fmla="*/ 597 h 628"/>
                <a:gd name="T62" fmla="*/ 282 w 359"/>
                <a:gd name="T63" fmla="*/ 246 h 628"/>
                <a:gd name="T64" fmla="*/ 264 w 359"/>
                <a:gd name="T65" fmla="*/ 237 h 628"/>
                <a:gd name="T66" fmla="*/ 239 w 359"/>
                <a:gd name="T67" fmla="*/ 228 h 628"/>
                <a:gd name="T68" fmla="*/ 207 w 359"/>
                <a:gd name="T69" fmla="*/ 221 h 628"/>
                <a:gd name="T70" fmla="*/ 179 w 359"/>
                <a:gd name="T71" fmla="*/ 219 h 628"/>
                <a:gd name="T72" fmla="*/ 117 w 359"/>
                <a:gd name="T73" fmla="*/ 219 h 628"/>
                <a:gd name="T74" fmla="*/ 106 w 359"/>
                <a:gd name="T75" fmla="*/ 219 h 628"/>
                <a:gd name="T76" fmla="*/ 94 w 359"/>
                <a:gd name="T77" fmla="*/ 222 h 628"/>
                <a:gd name="T78" fmla="*/ 83 w 359"/>
                <a:gd name="T79" fmla="*/ 230 h 628"/>
                <a:gd name="T80" fmla="*/ 74 w 359"/>
                <a:gd name="T81" fmla="*/ 242 h 628"/>
                <a:gd name="T82" fmla="*/ 68 w 359"/>
                <a:gd name="T83" fmla="*/ 258 h 628"/>
                <a:gd name="T84" fmla="*/ 66 w 359"/>
                <a:gd name="T85" fmla="*/ 280 h 628"/>
                <a:gd name="T86" fmla="*/ 66 w 359"/>
                <a:gd name="T87" fmla="*/ 492 h 628"/>
                <a:gd name="T88" fmla="*/ 68 w 359"/>
                <a:gd name="T89" fmla="*/ 514 h 628"/>
                <a:gd name="T90" fmla="*/ 77 w 359"/>
                <a:gd name="T91" fmla="*/ 530 h 628"/>
                <a:gd name="T92" fmla="*/ 88 w 359"/>
                <a:gd name="T93" fmla="*/ 539 h 628"/>
                <a:gd name="T94" fmla="*/ 101 w 359"/>
                <a:gd name="T95" fmla="*/ 544 h 628"/>
                <a:gd name="T96" fmla="*/ 113 w 359"/>
                <a:gd name="T97" fmla="*/ 546 h 628"/>
                <a:gd name="T98" fmla="*/ 128 w 359"/>
                <a:gd name="T99" fmla="*/ 546 h 628"/>
                <a:gd name="T100" fmla="*/ 179 w 359"/>
                <a:gd name="T101" fmla="*/ 546 h 628"/>
                <a:gd name="T102" fmla="*/ 208 w 359"/>
                <a:gd name="T103" fmla="*/ 544 h 628"/>
                <a:gd name="T104" fmla="*/ 239 w 359"/>
                <a:gd name="T105" fmla="*/ 541 h 628"/>
                <a:gd name="T106" fmla="*/ 264 w 359"/>
                <a:gd name="T107" fmla="*/ 535 h 628"/>
                <a:gd name="T108" fmla="*/ 282 w 359"/>
                <a:gd name="T109" fmla="*/ 532 h 628"/>
                <a:gd name="T110" fmla="*/ 282 w 359"/>
                <a:gd name="T111" fmla="*/ 24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22" name="Freeform 74"/>
            <p:cNvSpPr>
              <a:spLocks noChangeAspect="1"/>
            </p:cNvSpPr>
            <p:nvPr/>
          </p:nvSpPr>
          <p:spPr bwMode="auto">
            <a:xfrm>
              <a:off x="6630" y="9905"/>
              <a:ext cx="296" cy="568"/>
            </a:xfrm>
            <a:custGeom>
              <a:avLst/>
              <a:gdLst>
                <a:gd name="T0" fmla="*/ 199 w 296"/>
                <a:gd name="T1" fmla="*/ 559 h 569"/>
                <a:gd name="T2" fmla="*/ 168 w 296"/>
                <a:gd name="T3" fmla="*/ 557 h 569"/>
                <a:gd name="T4" fmla="*/ 141 w 296"/>
                <a:gd name="T5" fmla="*/ 553 h 569"/>
                <a:gd name="T6" fmla="*/ 119 w 296"/>
                <a:gd name="T7" fmla="*/ 544 h 569"/>
                <a:gd name="T8" fmla="*/ 101 w 296"/>
                <a:gd name="T9" fmla="*/ 533 h 569"/>
                <a:gd name="T10" fmla="*/ 89 w 296"/>
                <a:gd name="T11" fmla="*/ 515 h 569"/>
                <a:gd name="T12" fmla="*/ 79 w 296"/>
                <a:gd name="T13" fmla="*/ 494 h 569"/>
                <a:gd name="T14" fmla="*/ 78 w 296"/>
                <a:gd name="T15" fmla="*/ 46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54 h 569"/>
                <a:gd name="T38" fmla="*/ 145 w 296"/>
                <a:gd name="T39" fmla="*/ 465 h 569"/>
                <a:gd name="T40" fmla="*/ 146 w 296"/>
                <a:gd name="T41" fmla="*/ 477 h 569"/>
                <a:gd name="T42" fmla="*/ 150 w 296"/>
                <a:gd name="T43" fmla="*/ 486 h 569"/>
                <a:gd name="T44" fmla="*/ 157 w 296"/>
                <a:gd name="T45" fmla="*/ 495 h 569"/>
                <a:gd name="T46" fmla="*/ 170 w 296"/>
                <a:gd name="T47" fmla="*/ 501 h 569"/>
                <a:gd name="T48" fmla="*/ 186 w 296"/>
                <a:gd name="T49" fmla="*/ 503 h 569"/>
                <a:gd name="T50" fmla="*/ 296 w 296"/>
                <a:gd name="T51" fmla="*/ 503 h 569"/>
                <a:gd name="T52" fmla="*/ 296 w 296"/>
                <a:gd name="T53" fmla="*/ 541 h 569"/>
                <a:gd name="T54" fmla="*/ 277 w 296"/>
                <a:gd name="T55" fmla="*/ 548 h 569"/>
                <a:gd name="T56" fmla="*/ 251 w 296"/>
                <a:gd name="T57" fmla="*/ 553 h 569"/>
                <a:gd name="T58" fmla="*/ 224 w 296"/>
                <a:gd name="T59" fmla="*/ 557 h 569"/>
                <a:gd name="T60" fmla="*/ 199 w 296"/>
                <a:gd name="T61" fmla="*/ 559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23" name="Freeform 75"/>
            <p:cNvSpPr>
              <a:spLocks noChangeAspect="1" noEditPoints="1"/>
            </p:cNvSpPr>
            <p:nvPr/>
          </p:nvSpPr>
          <p:spPr bwMode="auto">
            <a:xfrm>
              <a:off x="6923" y="9847"/>
              <a:ext cx="203" cy="802"/>
            </a:xfrm>
            <a:custGeom>
              <a:avLst/>
              <a:gdLst>
                <a:gd name="T0" fmla="*/ 67 w 202"/>
                <a:gd name="T1" fmla="*/ 793 h 803"/>
                <a:gd name="T2" fmla="*/ 56 w 202"/>
                <a:gd name="T3" fmla="*/ 793 h 803"/>
                <a:gd name="T4" fmla="*/ 40 w 202"/>
                <a:gd name="T5" fmla="*/ 791 h 803"/>
                <a:gd name="T6" fmla="*/ 20 w 202"/>
                <a:gd name="T7" fmla="*/ 789 h 803"/>
                <a:gd name="T8" fmla="*/ 0 w 202"/>
                <a:gd name="T9" fmla="*/ 784 h 803"/>
                <a:gd name="T10" fmla="*/ 0 w 202"/>
                <a:gd name="T11" fmla="*/ 737 h 803"/>
                <a:gd name="T12" fmla="*/ 54 w 202"/>
                <a:gd name="T13" fmla="*/ 737 h 803"/>
                <a:gd name="T14" fmla="*/ 78 w 202"/>
                <a:gd name="T15" fmla="*/ 737 h 803"/>
                <a:gd name="T16" fmla="*/ 96 w 202"/>
                <a:gd name="T17" fmla="*/ 733 h 803"/>
                <a:gd name="T18" fmla="*/ 120 w 202"/>
                <a:gd name="T19" fmla="*/ 726 h 803"/>
                <a:gd name="T20" fmla="*/ 131 w 202"/>
                <a:gd name="T21" fmla="*/ 717 h 803"/>
                <a:gd name="T22" fmla="*/ 140 w 202"/>
                <a:gd name="T23" fmla="*/ 701 h 803"/>
                <a:gd name="T24" fmla="*/ 144 w 202"/>
                <a:gd name="T25" fmla="*/ 679 h 803"/>
                <a:gd name="T26" fmla="*/ 145 w 202"/>
                <a:gd name="T27" fmla="*/ 650 h 803"/>
                <a:gd name="T28" fmla="*/ 145 w 202"/>
                <a:gd name="T29" fmla="*/ 178 h 803"/>
                <a:gd name="T30" fmla="*/ 212 w 202"/>
                <a:gd name="T31" fmla="*/ 178 h 803"/>
                <a:gd name="T32" fmla="*/ 212 w 202"/>
                <a:gd name="T33" fmla="*/ 654 h 803"/>
                <a:gd name="T34" fmla="*/ 211 w 202"/>
                <a:gd name="T35" fmla="*/ 690 h 803"/>
                <a:gd name="T36" fmla="*/ 203 w 202"/>
                <a:gd name="T37" fmla="*/ 720 h 803"/>
                <a:gd name="T38" fmla="*/ 191 w 202"/>
                <a:gd name="T39" fmla="*/ 744 h 803"/>
                <a:gd name="T40" fmla="*/ 176 w 202"/>
                <a:gd name="T41" fmla="*/ 762 h 803"/>
                <a:gd name="T42" fmla="*/ 156 w 202"/>
                <a:gd name="T43" fmla="*/ 776 h 803"/>
                <a:gd name="T44" fmla="*/ 133 w 202"/>
                <a:gd name="T45" fmla="*/ 785 h 803"/>
                <a:gd name="T46" fmla="*/ 96 w 202"/>
                <a:gd name="T47" fmla="*/ 791 h 803"/>
                <a:gd name="T48" fmla="*/ 67 w 202"/>
                <a:gd name="T49" fmla="*/ 793 h 803"/>
                <a:gd name="T50" fmla="*/ 145 w 202"/>
                <a:gd name="T51" fmla="*/ 84 h 803"/>
                <a:gd name="T52" fmla="*/ 145 w 202"/>
                <a:gd name="T53" fmla="*/ 0 h 803"/>
                <a:gd name="T54" fmla="*/ 212 w 202"/>
                <a:gd name="T55" fmla="*/ 0 h 803"/>
                <a:gd name="T56" fmla="*/ 212 w 202"/>
                <a:gd name="T57" fmla="*/ 84 h 803"/>
                <a:gd name="T58" fmla="*/ 145 w 202"/>
                <a:gd name="T59" fmla="*/ 8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24" name="Freeform 76"/>
            <p:cNvSpPr>
              <a:spLocks noChangeAspect="1"/>
            </p:cNvSpPr>
            <p:nvPr/>
          </p:nvSpPr>
          <p:spPr bwMode="auto">
            <a:xfrm>
              <a:off x="7222" y="10023"/>
              <a:ext cx="395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16 w 394"/>
                <a:gd name="T11" fmla="*/ 345 h 617"/>
                <a:gd name="T12" fmla="*/ 218 w 394"/>
                <a:gd name="T13" fmla="*/ 345 h 617"/>
                <a:gd name="T14" fmla="*/ 339 w 394"/>
                <a:gd name="T15" fmla="*/ 0 h 617"/>
                <a:gd name="T16" fmla="*/ 404 w 394"/>
                <a:gd name="T17" fmla="*/ 0 h 617"/>
                <a:gd name="T18" fmla="*/ 168 w 394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25" name="Rectangle 77"/>
            <p:cNvSpPr>
              <a:spLocks noChangeAspect="1" noChangeArrowheads="1"/>
            </p:cNvSpPr>
            <p:nvPr/>
          </p:nvSpPr>
          <p:spPr bwMode="auto">
            <a:xfrm>
              <a:off x="7709" y="9847"/>
              <a:ext cx="68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26" name="Rectangle 78"/>
            <p:cNvSpPr>
              <a:spLocks noChangeAspect="1" noChangeArrowheads="1"/>
            </p:cNvSpPr>
            <p:nvPr/>
          </p:nvSpPr>
          <p:spPr bwMode="auto">
            <a:xfrm>
              <a:off x="7931" y="9847"/>
              <a:ext cx="65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27" name="Freeform 79"/>
            <p:cNvSpPr>
              <a:spLocks noChangeAspect="1" noEditPoints="1"/>
            </p:cNvSpPr>
            <p:nvPr/>
          </p:nvSpPr>
          <p:spPr bwMode="auto">
            <a:xfrm>
              <a:off x="8113" y="10016"/>
              <a:ext cx="364" cy="457"/>
            </a:xfrm>
            <a:custGeom>
              <a:avLst/>
              <a:gdLst>
                <a:gd name="T0" fmla="*/ 284 w 366"/>
                <a:gd name="T1" fmla="*/ 419 h 459"/>
                <a:gd name="T2" fmla="*/ 282 w 366"/>
                <a:gd name="T3" fmla="*/ 402 h 459"/>
                <a:gd name="T4" fmla="*/ 279 w 366"/>
                <a:gd name="T5" fmla="*/ 386 h 459"/>
                <a:gd name="T6" fmla="*/ 263 w 366"/>
                <a:gd name="T7" fmla="*/ 417 h 459"/>
                <a:gd name="T8" fmla="*/ 220 w 366"/>
                <a:gd name="T9" fmla="*/ 435 h 459"/>
                <a:gd name="T10" fmla="*/ 104 w 366"/>
                <a:gd name="T11" fmla="*/ 439 h 459"/>
                <a:gd name="T12" fmla="*/ 55 w 366"/>
                <a:gd name="T13" fmla="*/ 426 h 459"/>
                <a:gd name="T14" fmla="*/ 15 w 366"/>
                <a:gd name="T15" fmla="*/ 392 h 459"/>
                <a:gd name="T16" fmla="*/ 0 w 366"/>
                <a:gd name="T17" fmla="*/ 341 h 459"/>
                <a:gd name="T18" fmla="*/ 4 w 366"/>
                <a:gd name="T19" fmla="*/ 266 h 459"/>
                <a:gd name="T20" fmla="*/ 26 w 366"/>
                <a:gd name="T21" fmla="*/ 218 h 459"/>
                <a:gd name="T22" fmla="*/ 67 w 366"/>
                <a:gd name="T23" fmla="*/ 189 h 459"/>
                <a:gd name="T24" fmla="*/ 115 w 366"/>
                <a:gd name="T25" fmla="*/ 180 h 459"/>
                <a:gd name="T26" fmla="*/ 272 w 366"/>
                <a:gd name="T27" fmla="*/ 114 h 459"/>
                <a:gd name="T28" fmla="*/ 267 w 366"/>
                <a:gd name="T29" fmla="*/ 81 h 459"/>
                <a:gd name="T30" fmla="*/ 247 w 366"/>
                <a:gd name="T31" fmla="*/ 65 h 459"/>
                <a:gd name="T32" fmla="*/ 20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24 w 366"/>
                <a:gd name="T39" fmla="*/ 0 h 459"/>
                <a:gd name="T40" fmla="*/ 244 w 366"/>
                <a:gd name="T41" fmla="*/ 2 h 459"/>
                <a:gd name="T42" fmla="*/ 279 w 366"/>
                <a:gd name="T43" fmla="*/ 13 h 459"/>
                <a:gd name="T44" fmla="*/ 315 w 366"/>
                <a:gd name="T45" fmla="*/ 38 h 459"/>
                <a:gd name="T46" fmla="*/ 333 w 366"/>
                <a:gd name="T47" fmla="*/ 81 h 459"/>
                <a:gd name="T48" fmla="*/ 337 w 366"/>
                <a:gd name="T49" fmla="*/ 293 h 459"/>
                <a:gd name="T50" fmla="*/ 338 w 366"/>
                <a:gd name="T51" fmla="*/ 365 h 459"/>
                <a:gd name="T52" fmla="*/ 346 w 366"/>
                <a:gd name="T53" fmla="*/ 428 h 459"/>
                <a:gd name="T54" fmla="*/ 272 w 366"/>
                <a:gd name="T55" fmla="*/ 230 h 459"/>
                <a:gd name="T56" fmla="*/ 99 w 366"/>
                <a:gd name="T57" fmla="*/ 232 h 459"/>
                <a:gd name="T58" fmla="*/ 78 w 366"/>
                <a:gd name="T59" fmla="*/ 248 h 459"/>
                <a:gd name="T60" fmla="*/ 67 w 366"/>
                <a:gd name="T61" fmla="*/ 288 h 459"/>
                <a:gd name="T62" fmla="*/ 71 w 366"/>
                <a:gd name="T63" fmla="*/ 350 h 459"/>
                <a:gd name="T64" fmla="*/ 91 w 366"/>
                <a:gd name="T65" fmla="*/ 375 h 459"/>
                <a:gd name="T66" fmla="*/ 117 w 366"/>
                <a:gd name="T67" fmla="*/ 383 h 459"/>
                <a:gd name="T68" fmla="*/ 226 w 366"/>
                <a:gd name="T69" fmla="*/ 381 h 459"/>
                <a:gd name="T70" fmla="*/ 256 w 366"/>
                <a:gd name="T71" fmla="*/ 368 h 459"/>
                <a:gd name="T72" fmla="*/ 270 w 366"/>
                <a:gd name="T73" fmla="*/ 340 h 459"/>
                <a:gd name="T74" fmla="*/ 272 w 366"/>
                <a:gd name="T75" fmla="*/ 230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28" name="Freeform 80"/>
            <p:cNvSpPr>
              <a:spLocks noChangeAspect="1"/>
            </p:cNvSpPr>
            <p:nvPr/>
          </p:nvSpPr>
          <p:spPr bwMode="auto">
            <a:xfrm>
              <a:off x="8618" y="10016"/>
              <a:ext cx="358" cy="447"/>
            </a:xfrm>
            <a:custGeom>
              <a:avLst/>
              <a:gdLst>
                <a:gd name="T0" fmla="*/ 273 w 360"/>
                <a:gd name="T1" fmla="*/ 438 h 448"/>
                <a:gd name="T2" fmla="*/ 273 w 360"/>
                <a:gd name="T3" fmla="*/ 107 h 448"/>
                <a:gd name="T4" fmla="*/ 269 w 360"/>
                <a:gd name="T5" fmla="*/ 87 h 448"/>
                <a:gd name="T6" fmla="*/ 265 w 360"/>
                <a:gd name="T7" fmla="*/ 74 h 448"/>
                <a:gd name="T8" fmla="*/ 257 w 360"/>
                <a:gd name="T9" fmla="*/ 67 h 448"/>
                <a:gd name="T10" fmla="*/ 243 w 360"/>
                <a:gd name="T11" fmla="*/ 62 h 448"/>
                <a:gd name="T12" fmla="*/ 227 w 360"/>
                <a:gd name="T13" fmla="*/ 60 h 448"/>
                <a:gd name="T14" fmla="*/ 158 w 360"/>
                <a:gd name="T15" fmla="*/ 60 h 448"/>
                <a:gd name="T16" fmla="*/ 126 w 360"/>
                <a:gd name="T17" fmla="*/ 62 h 448"/>
                <a:gd name="T18" fmla="*/ 9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38 h 448"/>
                <a:gd name="T26" fmla="*/ 0 w 360"/>
                <a:gd name="T27" fmla="*/ 43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0 w 360"/>
                <a:gd name="T35" fmla="*/ 22 h 448"/>
                <a:gd name="T36" fmla="*/ 111 w 360"/>
                <a:gd name="T37" fmla="*/ 9 h 448"/>
                <a:gd name="T38" fmla="*/ 142 w 360"/>
                <a:gd name="T39" fmla="*/ 2 h 448"/>
                <a:gd name="T40" fmla="*/ 173 w 360"/>
                <a:gd name="T41" fmla="*/ 0 h 448"/>
                <a:gd name="T42" fmla="*/ 239 w 360"/>
                <a:gd name="T43" fmla="*/ 0 h 448"/>
                <a:gd name="T44" fmla="*/ 262 w 360"/>
                <a:gd name="T45" fmla="*/ 2 h 448"/>
                <a:gd name="T46" fmla="*/ 276 w 360"/>
                <a:gd name="T47" fmla="*/ 6 h 448"/>
                <a:gd name="T48" fmla="*/ 298 w 360"/>
                <a:gd name="T49" fmla="*/ 15 h 448"/>
                <a:gd name="T50" fmla="*/ 314 w 360"/>
                <a:gd name="T51" fmla="*/ 29 h 448"/>
                <a:gd name="T52" fmla="*/ 329 w 360"/>
                <a:gd name="T53" fmla="*/ 47 h 448"/>
                <a:gd name="T54" fmla="*/ 338 w 360"/>
                <a:gd name="T55" fmla="*/ 71 h 448"/>
                <a:gd name="T56" fmla="*/ 340 w 360"/>
                <a:gd name="T57" fmla="*/ 98 h 448"/>
                <a:gd name="T58" fmla="*/ 340 w 360"/>
                <a:gd name="T59" fmla="*/ 438 h 448"/>
                <a:gd name="T60" fmla="*/ 273 w 360"/>
                <a:gd name="T61" fmla="*/ 43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29" name="Freeform 81"/>
            <p:cNvSpPr>
              <a:spLocks noChangeAspect="1" noEditPoints="1"/>
            </p:cNvSpPr>
            <p:nvPr/>
          </p:nvSpPr>
          <p:spPr bwMode="auto">
            <a:xfrm>
              <a:off x="9106" y="9847"/>
              <a:ext cx="364" cy="626"/>
            </a:xfrm>
            <a:custGeom>
              <a:avLst/>
              <a:gdLst>
                <a:gd name="T0" fmla="*/ 332 w 361"/>
                <a:gd name="T1" fmla="*/ 597 h 628"/>
                <a:gd name="T2" fmla="*/ 322 w 361"/>
                <a:gd name="T3" fmla="*/ 564 h 628"/>
                <a:gd name="T4" fmla="*/ 289 w 361"/>
                <a:gd name="T5" fmla="*/ 586 h 628"/>
                <a:gd name="T6" fmla="*/ 260 w 361"/>
                <a:gd name="T7" fmla="*/ 599 h 628"/>
                <a:gd name="T8" fmla="*/ 230 w 361"/>
                <a:gd name="T9" fmla="*/ 606 h 628"/>
                <a:gd name="T10" fmla="*/ 193 w 361"/>
                <a:gd name="T11" fmla="*/ 608 h 628"/>
                <a:gd name="T12" fmla="*/ 117 w 361"/>
                <a:gd name="T13" fmla="*/ 608 h 628"/>
                <a:gd name="T14" fmla="*/ 97 w 361"/>
                <a:gd name="T15" fmla="*/ 606 h 628"/>
                <a:gd name="T16" fmla="*/ 75 w 361"/>
                <a:gd name="T17" fmla="*/ 600 h 628"/>
                <a:gd name="T18" fmla="*/ 45 w 361"/>
                <a:gd name="T19" fmla="*/ 593 h 628"/>
                <a:gd name="T20" fmla="*/ 27 w 361"/>
                <a:gd name="T21" fmla="*/ 579 h 628"/>
                <a:gd name="T22" fmla="*/ 13 w 361"/>
                <a:gd name="T23" fmla="*/ 561 h 628"/>
                <a:gd name="T24" fmla="*/ 3 w 361"/>
                <a:gd name="T25" fmla="*/ 537 h 628"/>
                <a:gd name="T26" fmla="*/ 0 w 361"/>
                <a:gd name="T27" fmla="*/ 507 h 628"/>
                <a:gd name="T28" fmla="*/ 0 w 361"/>
                <a:gd name="T29" fmla="*/ 282 h 628"/>
                <a:gd name="T30" fmla="*/ 3 w 361"/>
                <a:gd name="T31" fmla="*/ 249 h 628"/>
                <a:gd name="T32" fmla="*/ 13 w 361"/>
                <a:gd name="T33" fmla="*/ 222 h 628"/>
                <a:gd name="T34" fmla="*/ 27 w 361"/>
                <a:gd name="T35" fmla="*/ 201 h 628"/>
                <a:gd name="T36" fmla="*/ 45 w 361"/>
                <a:gd name="T37" fmla="*/ 183 h 628"/>
                <a:gd name="T38" fmla="*/ 79 w 361"/>
                <a:gd name="T39" fmla="*/ 170 h 628"/>
                <a:gd name="T40" fmla="*/ 106 w 361"/>
                <a:gd name="T41" fmla="*/ 161 h 628"/>
                <a:gd name="T42" fmla="*/ 136 w 361"/>
                <a:gd name="T43" fmla="*/ 159 h 628"/>
                <a:gd name="T44" fmla="*/ 210 w 361"/>
                <a:gd name="T45" fmla="*/ 159 h 628"/>
                <a:gd name="T46" fmla="*/ 240 w 361"/>
                <a:gd name="T47" fmla="*/ 161 h 628"/>
                <a:gd name="T48" fmla="*/ 269 w 361"/>
                <a:gd name="T49" fmla="*/ 170 h 628"/>
                <a:gd name="T50" fmla="*/ 295 w 361"/>
                <a:gd name="T51" fmla="*/ 181 h 628"/>
                <a:gd name="T52" fmla="*/ 322 w 361"/>
                <a:gd name="T53" fmla="*/ 197 h 628"/>
                <a:gd name="T54" fmla="*/ 322 w 361"/>
                <a:gd name="T55" fmla="*/ 0 h 628"/>
                <a:gd name="T56" fmla="*/ 391 w 361"/>
                <a:gd name="T57" fmla="*/ 0 h 628"/>
                <a:gd name="T58" fmla="*/ 391 w 361"/>
                <a:gd name="T59" fmla="*/ 597 h 628"/>
                <a:gd name="T60" fmla="*/ 332 w 361"/>
                <a:gd name="T61" fmla="*/ 597 h 628"/>
                <a:gd name="T62" fmla="*/ 322 w 361"/>
                <a:gd name="T63" fmla="*/ 246 h 628"/>
                <a:gd name="T64" fmla="*/ 295 w 361"/>
                <a:gd name="T65" fmla="*/ 237 h 628"/>
                <a:gd name="T66" fmla="*/ 269 w 361"/>
                <a:gd name="T67" fmla="*/ 228 h 628"/>
                <a:gd name="T68" fmla="*/ 239 w 361"/>
                <a:gd name="T69" fmla="*/ 221 h 628"/>
                <a:gd name="T70" fmla="*/ 202 w 361"/>
                <a:gd name="T71" fmla="*/ 219 h 628"/>
                <a:gd name="T72" fmla="*/ 129 w 361"/>
                <a:gd name="T73" fmla="*/ 219 h 628"/>
                <a:gd name="T74" fmla="*/ 118 w 361"/>
                <a:gd name="T75" fmla="*/ 219 h 628"/>
                <a:gd name="T76" fmla="*/ 106 w 361"/>
                <a:gd name="T77" fmla="*/ 222 h 628"/>
                <a:gd name="T78" fmla="*/ 95 w 361"/>
                <a:gd name="T79" fmla="*/ 230 h 628"/>
                <a:gd name="T80" fmla="*/ 86 w 361"/>
                <a:gd name="T81" fmla="*/ 242 h 628"/>
                <a:gd name="T82" fmla="*/ 80 w 361"/>
                <a:gd name="T83" fmla="*/ 258 h 628"/>
                <a:gd name="T84" fmla="*/ 79 w 361"/>
                <a:gd name="T85" fmla="*/ 280 h 628"/>
                <a:gd name="T86" fmla="*/ 79 w 361"/>
                <a:gd name="T87" fmla="*/ 492 h 628"/>
                <a:gd name="T88" fmla="*/ 80 w 361"/>
                <a:gd name="T89" fmla="*/ 514 h 628"/>
                <a:gd name="T90" fmla="*/ 88 w 361"/>
                <a:gd name="T91" fmla="*/ 530 h 628"/>
                <a:gd name="T92" fmla="*/ 98 w 361"/>
                <a:gd name="T93" fmla="*/ 539 h 628"/>
                <a:gd name="T94" fmla="*/ 113 w 361"/>
                <a:gd name="T95" fmla="*/ 544 h 628"/>
                <a:gd name="T96" fmla="*/ 126 w 361"/>
                <a:gd name="T97" fmla="*/ 546 h 628"/>
                <a:gd name="T98" fmla="*/ 140 w 361"/>
                <a:gd name="T99" fmla="*/ 546 h 628"/>
                <a:gd name="T100" fmla="*/ 201 w 361"/>
                <a:gd name="T101" fmla="*/ 546 h 628"/>
                <a:gd name="T102" fmla="*/ 240 w 361"/>
                <a:gd name="T103" fmla="*/ 544 h 628"/>
                <a:gd name="T104" fmla="*/ 271 w 361"/>
                <a:gd name="T105" fmla="*/ 541 h 628"/>
                <a:gd name="T106" fmla="*/ 296 w 361"/>
                <a:gd name="T107" fmla="*/ 535 h 628"/>
                <a:gd name="T108" fmla="*/ 322 w 361"/>
                <a:gd name="T109" fmla="*/ 532 h 628"/>
                <a:gd name="T110" fmla="*/ 322 w 361"/>
                <a:gd name="T111" fmla="*/ 24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</p:grpSp>
      <p:sp>
        <p:nvSpPr>
          <p:cNvPr id="39024" name="Rectangle 112"/>
          <p:cNvSpPr>
            <a:spLocks noGrp="1" noChangeArrowheads="1"/>
          </p:cNvSpPr>
          <p:nvPr>
            <p:ph type="ctrTitle" sz="quarter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smtClean="0"/>
              <a:t>Klik for at redigere titeltypografi i masteren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noProof="0" smtClean="0"/>
              <a:t>Klik for at redigere undertiteltypografien i masteren</a:t>
            </a:r>
          </a:p>
        </p:txBody>
      </p:sp>
      <p:sp>
        <p:nvSpPr>
          <p:cNvPr id="30" name="Rectangle 8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 smtClean="0">
                <a:solidFill>
                  <a:srgbClr val="FFFFFF"/>
                </a:solidFill>
              </a:rPr>
              <a:t>Anne Birgitte Jæger</a:t>
            </a:r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8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2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03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522662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94200" y="2159000"/>
            <a:ext cx="3522663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54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85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02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4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9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E369-A8AF-4955-A3B4-810AC6467656}" type="datetime1">
              <a:rPr lang="da-DK" smtClean="0"/>
              <a:t>21-10-2015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Anne Birgitte Jæger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AEC6-D56F-43C7-8F97-DCF89C2FC5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71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0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13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18225" y="1187450"/>
            <a:ext cx="1798638" cy="498157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19138" y="1187450"/>
            <a:ext cx="5246687" cy="498157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8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23" name="Group 111"/>
          <p:cNvGrpSpPr>
            <a:grpSpLocks/>
          </p:cNvGrpSpPr>
          <p:nvPr/>
        </p:nvGrpSpPr>
        <p:grpSpPr bwMode="auto">
          <a:xfrm>
            <a:off x="-9636125" y="-122238"/>
            <a:ext cx="22888575" cy="9263063"/>
            <a:chOff x="-6070" y="-77"/>
            <a:chExt cx="14418" cy="5835"/>
          </a:xfrm>
        </p:grpSpPr>
        <p:sp>
          <p:nvSpPr>
            <p:cNvPr id="38919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81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a-DK" sz="2400">
                  <a:solidFill>
                    <a:srgbClr val="3F3018"/>
                  </a:solidFill>
                </a:rPr>
                <a:t> </a:t>
              </a:r>
            </a:p>
          </p:txBody>
        </p:sp>
        <p:sp>
          <p:nvSpPr>
            <p:cNvPr id="38998" name="Freeform 86"/>
            <p:cNvSpPr>
              <a:spLocks noChangeAspect="1" noEditPoints="1"/>
            </p:cNvSpPr>
            <p:nvPr userDrawn="1"/>
          </p:nvSpPr>
          <p:spPr bwMode="auto">
            <a:xfrm>
              <a:off x="988" y="112"/>
              <a:ext cx="7360" cy="5646"/>
            </a:xfrm>
            <a:custGeom>
              <a:avLst/>
              <a:gdLst/>
              <a:ahLst/>
              <a:cxnLst>
                <a:cxn ang="0">
                  <a:pos x="2887" y="2114"/>
                </a:cxn>
                <a:cxn ang="0">
                  <a:pos x="2627" y="2044"/>
                </a:cxn>
                <a:cxn ang="0">
                  <a:pos x="2562" y="1865"/>
                </a:cxn>
                <a:cxn ang="0">
                  <a:pos x="2553" y="1490"/>
                </a:cxn>
                <a:cxn ang="0">
                  <a:pos x="2554" y="1043"/>
                </a:cxn>
                <a:cxn ang="0">
                  <a:pos x="2679" y="893"/>
                </a:cxn>
                <a:cxn ang="0">
                  <a:pos x="2856" y="842"/>
                </a:cxn>
                <a:cxn ang="0">
                  <a:pos x="2914" y="783"/>
                </a:cxn>
                <a:cxn ang="0">
                  <a:pos x="2900" y="649"/>
                </a:cxn>
                <a:cxn ang="0">
                  <a:pos x="2704" y="619"/>
                </a:cxn>
                <a:cxn ang="0">
                  <a:pos x="2522" y="582"/>
                </a:cxn>
                <a:cxn ang="0">
                  <a:pos x="2478" y="357"/>
                </a:cxn>
                <a:cxn ang="0">
                  <a:pos x="2417" y="220"/>
                </a:cxn>
                <a:cxn ang="0">
                  <a:pos x="2166" y="171"/>
                </a:cxn>
                <a:cxn ang="0">
                  <a:pos x="2079" y="205"/>
                </a:cxn>
                <a:cxn ang="0">
                  <a:pos x="2073" y="342"/>
                </a:cxn>
                <a:cxn ang="0">
                  <a:pos x="2070" y="766"/>
                </a:cxn>
                <a:cxn ang="0">
                  <a:pos x="2066" y="1317"/>
                </a:cxn>
                <a:cxn ang="0">
                  <a:pos x="2063" y="1752"/>
                </a:cxn>
                <a:cxn ang="0">
                  <a:pos x="2082" y="2087"/>
                </a:cxn>
                <a:cxn ang="0">
                  <a:pos x="2243" y="2298"/>
                </a:cxn>
                <a:cxn ang="0">
                  <a:pos x="2609" y="2345"/>
                </a:cxn>
                <a:cxn ang="0">
                  <a:pos x="2956" y="2331"/>
                </a:cxn>
                <a:cxn ang="0">
                  <a:pos x="3053" y="2261"/>
                </a:cxn>
                <a:cxn ang="0">
                  <a:pos x="3015" y="2140"/>
                </a:cxn>
                <a:cxn ang="0">
                  <a:pos x="1094" y="2024"/>
                </a:cxn>
                <a:cxn ang="0">
                  <a:pos x="996" y="2033"/>
                </a:cxn>
                <a:cxn ang="0">
                  <a:pos x="763" y="2024"/>
                </a:cxn>
                <a:cxn ang="0">
                  <a:pos x="573" y="1909"/>
                </a:cxn>
                <a:cxn ang="0">
                  <a:pos x="486" y="1564"/>
                </a:cxn>
                <a:cxn ang="0">
                  <a:pos x="520" y="1124"/>
                </a:cxn>
                <a:cxn ang="0">
                  <a:pos x="665" y="942"/>
                </a:cxn>
                <a:cxn ang="0">
                  <a:pos x="886" y="911"/>
                </a:cxn>
                <a:cxn ang="0">
                  <a:pos x="1063" y="920"/>
                </a:cxn>
                <a:cxn ang="0">
                  <a:pos x="1139" y="981"/>
                </a:cxn>
                <a:cxn ang="0">
                  <a:pos x="1144" y="1595"/>
                </a:cxn>
                <a:cxn ang="0">
                  <a:pos x="1837" y="2087"/>
                </a:cxn>
                <a:cxn ang="0">
                  <a:pos x="1672" y="2021"/>
                </a:cxn>
                <a:cxn ang="0">
                  <a:pos x="1640" y="1815"/>
                </a:cxn>
                <a:cxn ang="0">
                  <a:pos x="1638" y="1335"/>
                </a:cxn>
                <a:cxn ang="0">
                  <a:pos x="1636" y="734"/>
                </a:cxn>
                <a:cxn ang="0">
                  <a:pos x="1632" y="270"/>
                </a:cxn>
                <a:cxn ang="0">
                  <a:pos x="1621" y="104"/>
                </a:cxn>
                <a:cxn ang="0">
                  <a:pos x="1498" y="41"/>
                </a:cxn>
                <a:cxn ang="0">
                  <a:pos x="1222" y="0"/>
                </a:cxn>
                <a:cxn ang="0">
                  <a:pos x="1153" y="47"/>
                </a:cxn>
                <a:cxn ang="0">
                  <a:pos x="1148" y="229"/>
                </a:cxn>
                <a:cxn ang="0">
                  <a:pos x="1142" y="519"/>
                </a:cxn>
                <a:cxn ang="0">
                  <a:pos x="1092" y="591"/>
                </a:cxn>
                <a:cxn ang="0">
                  <a:pos x="634" y="584"/>
                </a:cxn>
                <a:cxn ang="0">
                  <a:pos x="370" y="651"/>
                </a:cxn>
                <a:cxn ang="0">
                  <a:pos x="141" y="862"/>
                </a:cxn>
                <a:cxn ang="0">
                  <a:pos x="9" y="1293"/>
                </a:cxn>
                <a:cxn ang="0">
                  <a:pos x="38" y="1853"/>
                </a:cxn>
                <a:cxn ang="0">
                  <a:pos x="200" y="2168"/>
                </a:cxn>
                <a:cxn ang="0">
                  <a:pos x="425" y="2304"/>
                </a:cxn>
                <a:cxn ang="0">
                  <a:pos x="634" y="2336"/>
                </a:cxn>
                <a:cxn ang="0">
                  <a:pos x="889" y="2347"/>
                </a:cxn>
                <a:cxn ang="0">
                  <a:pos x="1419" y="2349"/>
                </a:cxn>
                <a:cxn ang="0">
                  <a:pos x="1911" y="2333"/>
                </a:cxn>
                <a:cxn ang="0">
                  <a:pos x="1941" y="2233"/>
                </a:cxn>
                <a:cxn ang="0">
                  <a:pos x="1941" y="2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97" name="Freeform 85"/>
            <p:cNvSpPr>
              <a:spLocks noChangeAspect="1"/>
            </p:cNvSpPr>
            <p:nvPr userDrawn="1"/>
          </p:nvSpPr>
          <p:spPr bwMode="auto">
            <a:xfrm>
              <a:off x="3935" y="-77"/>
              <a:ext cx="2098" cy="4516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296" y="0"/>
                </a:cxn>
                <a:cxn ang="0">
                  <a:pos x="222" y="2"/>
                </a:cxn>
                <a:cxn ang="0">
                  <a:pos x="153" y="6"/>
                </a:cxn>
                <a:cxn ang="0">
                  <a:pos x="92" y="8"/>
                </a:cxn>
                <a:cxn ang="0">
                  <a:pos x="39" y="13"/>
                </a:cxn>
                <a:cxn ang="0">
                  <a:pos x="23" y="19"/>
                </a:cxn>
                <a:cxn ang="0">
                  <a:pos x="12" y="28"/>
                </a:cxn>
                <a:cxn ang="0">
                  <a:pos x="9" y="40"/>
                </a:cxn>
                <a:cxn ang="0">
                  <a:pos x="5" y="56"/>
                </a:cxn>
                <a:cxn ang="0">
                  <a:pos x="5" y="71"/>
                </a:cxn>
                <a:cxn ang="0">
                  <a:pos x="3" y="92"/>
                </a:cxn>
                <a:cxn ang="0">
                  <a:pos x="1" y="118"/>
                </a:cxn>
                <a:cxn ang="0">
                  <a:pos x="1" y="143"/>
                </a:cxn>
                <a:cxn ang="0">
                  <a:pos x="0" y="165"/>
                </a:cxn>
                <a:cxn ang="0">
                  <a:pos x="0" y="179"/>
                </a:cxn>
                <a:cxn ang="0">
                  <a:pos x="1" y="192"/>
                </a:cxn>
                <a:cxn ang="0">
                  <a:pos x="9" y="204"/>
                </a:cxn>
                <a:cxn ang="0">
                  <a:pos x="19" y="213"/>
                </a:cxn>
                <a:cxn ang="0">
                  <a:pos x="32" y="219"/>
                </a:cxn>
                <a:cxn ang="0">
                  <a:pos x="41" y="221"/>
                </a:cxn>
                <a:cxn ang="0">
                  <a:pos x="56" y="224"/>
                </a:cxn>
                <a:cxn ang="0">
                  <a:pos x="77" y="231"/>
                </a:cxn>
                <a:cxn ang="0">
                  <a:pos x="101" y="239"/>
                </a:cxn>
                <a:cxn ang="0">
                  <a:pos x="130" y="249"/>
                </a:cxn>
                <a:cxn ang="0">
                  <a:pos x="159" y="262"/>
                </a:cxn>
                <a:cxn ang="0">
                  <a:pos x="188" y="277"/>
                </a:cxn>
                <a:cxn ang="0">
                  <a:pos x="217" y="295"/>
                </a:cxn>
                <a:cxn ang="0">
                  <a:pos x="244" y="316"/>
                </a:cxn>
                <a:cxn ang="0">
                  <a:pos x="267" y="340"/>
                </a:cxn>
                <a:cxn ang="0">
                  <a:pos x="285" y="367"/>
                </a:cxn>
                <a:cxn ang="0">
                  <a:pos x="296" y="397"/>
                </a:cxn>
                <a:cxn ang="0">
                  <a:pos x="300" y="432"/>
                </a:cxn>
                <a:cxn ang="0">
                  <a:pos x="300" y="1689"/>
                </a:cxn>
                <a:cxn ang="0">
                  <a:pos x="303" y="1704"/>
                </a:cxn>
                <a:cxn ang="0">
                  <a:pos x="311" y="1716"/>
                </a:cxn>
                <a:cxn ang="0">
                  <a:pos x="323" y="1725"/>
                </a:cxn>
                <a:cxn ang="0">
                  <a:pos x="341" y="1731"/>
                </a:cxn>
                <a:cxn ang="0">
                  <a:pos x="444" y="1734"/>
                </a:cxn>
                <a:cxn ang="0">
                  <a:pos x="549" y="1736"/>
                </a:cxn>
                <a:cxn ang="0">
                  <a:pos x="658" y="1734"/>
                </a:cxn>
                <a:cxn ang="0">
                  <a:pos x="764" y="1731"/>
                </a:cxn>
                <a:cxn ang="0">
                  <a:pos x="782" y="1725"/>
                </a:cxn>
                <a:cxn ang="0">
                  <a:pos x="795" y="1716"/>
                </a:cxn>
                <a:cxn ang="0">
                  <a:pos x="801" y="1704"/>
                </a:cxn>
                <a:cxn ang="0">
                  <a:pos x="802" y="1689"/>
                </a:cxn>
                <a:cxn ang="0">
                  <a:pos x="802" y="56"/>
                </a:cxn>
                <a:cxn ang="0">
                  <a:pos x="801" y="42"/>
                </a:cxn>
                <a:cxn ang="0">
                  <a:pos x="793" y="29"/>
                </a:cxn>
                <a:cxn ang="0">
                  <a:pos x="781" y="20"/>
                </a:cxn>
                <a:cxn ang="0">
                  <a:pos x="759" y="15"/>
                </a:cxn>
                <a:cxn ang="0">
                  <a:pos x="696" y="9"/>
                </a:cxn>
                <a:cxn ang="0">
                  <a:pos x="622" y="6"/>
                </a:cxn>
                <a:cxn ang="0">
                  <a:pos x="542" y="2"/>
                </a:cxn>
                <a:cxn ang="0">
                  <a:pos x="459" y="0"/>
                </a:cxn>
                <a:cxn ang="0">
                  <a:pos x="374" y="0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96" name="Freeform 84"/>
            <p:cNvSpPr>
              <a:spLocks noChangeAspect="1"/>
            </p:cNvSpPr>
            <p:nvPr userDrawn="1"/>
          </p:nvSpPr>
          <p:spPr bwMode="auto">
            <a:xfrm>
              <a:off x="-6070" y="143"/>
              <a:ext cx="8018" cy="5096"/>
            </a:xfrm>
            <a:custGeom>
              <a:avLst/>
              <a:gdLst/>
              <a:ahLst/>
              <a:cxnLst>
                <a:cxn ang="0">
                  <a:pos x="777" y="0"/>
                </a:cxn>
                <a:cxn ang="0">
                  <a:pos x="520" y="3"/>
                </a:cxn>
                <a:cxn ang="0">
                  <a:pos x="278" y="9"/>
                </a:cxn>
                <a:cxn ang="0">
                  <a:pos x="86" y="18"/>
                </a:cxn>
                <a:cxn ang="0">
                  <a:pos x="14" y="38"/>
                </a:cxn>
                <a:cxn ang="0">
                  <a:pos x="5" y="79"/>
                </a:cxn>
                <a:cxn ang="0">
                  <a:pos x="0" y="153"/>
                </a:cxn>
                <a:cxn ang="0">
                  <a:pos x="1" y="204"/>
                </a:cxn>
                <a:cxn ang="0">
                  <a:pos x="32" y="231"/>
                </a:cxn>
                <a:cxn ang="0">
                  <a:pos x="76" y="240"/>
                </a:cxn>
                <a:cxn ang="0">
                  <a:pos x="157" y="268"/>
                </a:cxn>
                <a:cxn ang="0">
                  <a:pos x="244" y="321"/>
                </a:cxn>
                <a:cxn ang="0">
                  <a:pos x="296" y="402"/>
                </a:cxn>
                <a:cxn ang="0">
                  <a:pos x="302" y="1719"/>
                </a:cxn>
                <a:cxn ang="0">
                  <a:pos x="323" y="1746"/>
                </a:cxn>
                <a:cxn ang="0">
                  <a:pos x="475" y="1753"/>
                </a:cxn>
                <a:cxn ang="0">
                  <a:pos x="679" y="1752"/>
                </a:cxn>
                <a:cxn ang="0">
                  <a:pos x="764" y="1739"/>
                </a:cxn>
                <a:cxn ang="0">
                  <a:pos x="777" y="1707"/>
                </a:cxn>
                <a:cxn ang="0">
                  <a:pos x="790" y="375"/>
                </a:cxn>
                <a:cxn ang="0">
                  <a:pos x="835" y="364"/>
                </a:cxn>
                <a:cxn ang="0">
                  <a:pos x="943" y="362"/>
                </a:cxn>
                <a:cxn ang="0">
                  <a:pos x="1131" y="370"/>
                </a:cxn>
                <a:cxn ang="0">
                  <a:pos x="1216" y="404"/>
                </a:cxn>
                <a:cxn ang="0">
                  <a:pos x="1260" y="487"/>
                </a:cxn>
                <a:cxn ang="0">
                  <a:pos x="1269" y="1708"/>
                </a:cxn>
                <a:cxn ang="0">
                  <a:pos x="1280" y="1739"/>
                </a:cxn>
                <a:cxn ang="0">
                  <a:pos x="1410" y="1753"/>
                </a:cxn>
                <a:cxn ang="0">
                  <a:pos x="1710" y="1750"/>
                </a:cxn>
                <a:cxn ang="0">
                  <a:pos x="1746" y="1730"/>
                </a:cxn>
                <a:cxn ang="0">
                  <a:pos x="1750" y="404"/>
                </a:cxn>
                <a:cxn ang="0">
                  <a:pos x="1777" y="370"/>
                </a:cxn>
                <a:cxn ang="0">
                  <a:pos x="1837" y="362"/>
                </a:cxn>
                <a:cxn ang="0">
                  <a:pos x="1963" y="362"/>
                </a:cxn>
                <a:cxn ang="0">
                  <a:pos x="2106" y="373"/>
                </a:cxn>
                <a:cxn ang="0">
                  <a:pos x="2193" y="411"/>
                </a:cxn>
                <a:cxn ang="0">
                  <a:pos x="2241" y="496"/>
                </a:cxn>
                <a:cxn ang="0">
                  <a:pos x="2251" y="1474"/>
                </a:cxn>
                <a:cxn ang="0">
                  <a:pos x="2258" y="1602"/>
                </a:cxn>
                <a:cxn ang="0">
                  <a:pos x="2292" y="1690"/>
                </a:cxn>
                <a:cxn ang="0">
                  <a:pos x="2375" y="1739"/>
                </a:cxn>
                <a:cxn ang="0">
                  <a:pos x="2536" y="1753"/>
                </a:cxn>
                <a:cxn ang="0">
                  <a:pos x="2672" y="1752"/>
                </a:cxn>
                <a:cxn ang="0">
                  <a:pos x="2728" y="1746"/>
                </a:cxn>
                <a:cxn ang="0">
                  <a:pos x="2750" y="1710"/>
                </a:cxn>
                <a:cxn ang="0">
                  <a:pos x="2751" y="1642"/>
                </a:cxn>
                <a:cxn ang="0">
                  <a:pos x="2751" y="1486"/>
                </a:cxn>
                <a:cxn ang="0">
                  <a:pos x="2751" y="1272"/>
                </a:cxn>
                <a:cxn ang="0">
                  <a:pos x="2751" y="1030"/>
                </a:cxn>
                <a:cxn ang="0">
                  <a:pos x="2750" y="792"/>
                </a:cxn>
                <a:cxn ang="0">
                  <a:pos x="2750" y="534"/>
                </a:cxn>
                <a:cxn ang="0">
                  <a:pos x="2731" y="324"/>
                </a:cxn>
                <a:cxn ang="0">
                  <a:pos x="2681" y="184"/>
                </a:cxn>
                <a:cxn ang="0">
                  <a:pos x="2578" y="95"/>
                </a:cxn>
                <a:cxn ang="0">
                  <a:pos x="2402" y="47"/>
                </a:cxn>
                <a:cxn ang="0">
                  <a:pos x="2137" y="21"/>
                </a:cxn>
                <a:cxn ang="0">
                  <a:pos x="1770" y="7"/>
                </a:cxn>
                <a:cxn ang="0">
                  <a:pos x="1347" y="0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</p:grpSp>
      <p:grpSp>
        <p:nvGrpSpPr>
          <p:cNvPr id="38973" name="Group 61"/>
          <p:cNvGrpSpPr>
            <a:grpSpLocks noChangeAspect="1"/>
          </p:cNvGrpSpPr>
          <p:nvPr/>
        </p:nvGrpSpPr>
        <p:grpSpPr bwMode="auto">
          <a:xfrm>
            <a:off x="4652963" y="1077913"/>
            <a:ext cx="3640137" cy="1770062"/>
            <a:chOff x="2425" y="7208"/>
            <a:chExt cx="7069" cy="3441"/>
          </a:xfrm>
        </p:grpSpPr>
        <p:sp>
          <p:nvSpPr>
            <p:cNvPr id="38974" name="Freeform 6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/>
              <a:ahLst/>
              <a:cxnLst>
                <a:cxn ang="0">
                  <a:pos x="777" y="0"/>
                </a:cxn>
                <a:cxn ang="0">
                  <a:pos x="520" y="3"/>
                </a:cxn>
                <a:cxn ang="0">
                  <a:pos x="278" y="9"/>
                </a:cxn>
                <a:cxn ang="0">
                  <a:pos x="86" y="18"/>
                </a:cxn>
                <a:cxn ang="0">
                  <a:pos x="14" y="38"/>
                </a:cxn>
                <a:cxn ang="0">
                  <a:pos x="5" y="79"/>
                </a:cxn>
                <a:cxn ang="0">
                  <a:pos x="0" y="153"/>
                </a:cxn>
                <a:cxn ang="0">
                  <a:pos x="1" y="204"/>
                </a:cxn>
                <a:cxn ang="0">
                  <a:pos x="32" y="231"/>
                </a:cxn>
                <a:cxn ang="0">
                  <a:pos x="76" y="240"/>
                </a:cxn>
                <a:cxn ang="0">
                  <a:pos x="157" y="268"/>
                </a:cxn>
                <a:cxn ang="0">
                  <a:pos x="244" y="321"/>
                </a:cxn>
                <a:cxn ang="0">
                  <a:pos x="296" y="402"/>
                </a:cxn>
                <a:cxn ang="0">
                  <a:pos x="302" y="1719"/>
                </a:cxn>
                <a:cxn ang="0">
                  <a:pos x="323" y="1746"/>
                </a:cxn>
                <a:cxn ang="0">
                  <a:pos x="475" y="1753"/>
                </a:cxn>
                <a:cxn ang="0">
                  <a:pos x="679" y="1752"/>
                </a:cxn>
                <a:cxn ang="0">
                  <a:pos x="764" y="1739"/>
                </a:cxn>
                <a:cxn ang="0">
                  <a:pos x="777" y="1707"/>
                </a:cxn>
                <a:cxn ang="0">
                  <a:pos x="790" y="375"/>
                </a:cxn>
                <a:cxn ang="0">
                  <a:pos x="835" y="364"/>
                </a:cxn>
                <a:cxn ang="0">
                  <a:pos x="943" y="362"/>
                </a:cxn>
                <a:cxn ang="0">
                  <a:pos x="1131" y="370"/>
                </a:cxn>
                <a:cxn ang="0">
                  <a:pos x="1216" y="404"/>
                </a:cxn>
                <a:cxn ang="0">
                  <a:pos x="1260" y="487"/>
                </a:cxn>
                <a:cxn ang="0">
                  <a:pos x="1269" y="1708"/>
                </a:cxn>
                <a:cxn ang="0">
                  <a:pos x="1280" y="1739"/>
                </a:cxn>
                <a:cxn ang="0">
                  <a:pos x="1410" y="1753"/>
                </a:cxn>
                <a:cxn ang="0">
                  <a:pos x="1710" y="1750"/>
                </a:cxn>
                <a:cxn ang="0">
                  <a:pos x="1746" y="1730"/>
                </a:cxn>
                <a:cxn ang="0">
                  <a:pos x="1750" y="404"/>
                </a:cxn>
                <a:cxn ang="0">
                  <a:pos x="1777" y="370"/>
                </a:cxn>
                <a:cxn ang="0">
                  <a:pos x="1837" y="362"/>
                </a:cxn>
                <a:cxn ang="0">
                  <a:pos x="1963" y="362"/>
                </a:cxn>
                <a:cxn ang="0">
                  <a:pos x="2106" y="373"/>
                </a:cxn>
                <a:cxn ang="0">
                  <a:pos x="2193" y="411"/>
                </a:cxn>
                <a:cxn ang="0">
                  <a:pos x="2241" y="496"/>
                </a:cxn>
                <a:cxn ang="0">
                  <a:pos x="2251" y="1474"/>
                </a:cxn>
                <a:cxn ang="0">
                  <a:pos x="2258" y="1602"/>
                </a:cxn>
                <a:cxn ang="0">
                  <a:pos x="2292" y="1690"/>
                </a:cxn>
                <a:cxn ang="0">
                  <a:pos x="2375" y="1739"/>
                </a:cxn>
                <a:cxn ang="0">
                  <a:pos x="2536" y="1753"/>
                </a:cxn>
                <a:cxn ang="0">
                  <a:pos x="2672" y="1752"/>
                </a:cxn>
                <a:cxn ang="0">
                  <a:pos x="2728" y="1746"/>
                </a:cxn>
                <a:cxn ang="0">
                  <a:pos x="2750" y="1710"/>
                </a:cxn>
                <a:cxn ang="0">
                  <a:pos x="2751" y="1642"/>
                </a:cxn>
                <a:cxn ang="0">
                  <a:pos x="2751" y="1486"/>
                </a:cxn>
                <a:cxn ang="0">
                  <a:pos x="2751" y="1272"/>
                </a:cxn>
                <a:cxn ang="0">
                  <a:pos x="2751" y="1030"/>
                </a:cxn>
                <a:cxn ang="0">
                  <a:pos x="2750" y="792"/>
                </a:cxn>
                <a:cxn ang="0">
                  <a:pos x="2750" y="534"/>
                </a:cxn>
                <a:cxn ang="0">
                  <a:pos x="2731" y="324"/>
                </a:cxn>
                <a:cxn ang="0">
                  <a:pos x="2681" y="184"/>
                </a:cxn>
                <a:cxn ang="0">
                  <a:pos x="2578" y="95"/>
                </a:cxn>
                <a:cxn ang="0">
                  <a:pos x="2402" y="47"/>
                </a:cxn>
                <a:cxn ang="0">
                  <a:pos x="2137" y="21"/>
                </a:cxn>
                <a:cxn ang="0">
                  <a:pos x="1770" y="7"/>
                </a:cxn>
                <a:cxn ang="0">
                  <a:pos x="1347" y="0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75" name="Freeform 6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296" y="0"/>
                </a:cxn>
                <a:cxn ang="0">
                  <a:pos x="222" y="2"/>
                </a:cxn>
                <a:cxn ang="0">
                  <a:pos x="153" y="6"/>
                </a:cxn>
                <a:cxn ang="0">
                  <a:pos x="92" y="8"/>
                </a:cxn>
                <a:cxn ang="0">
                  <a:pos x="39" y="13"/>
                </a:cxn>
                <a:cxn ang="0">
                  <a:pos x="23" y="19"/>
                </a:cxn>
                <a:cxn ang="0">
                  <a:pos x="12" y="28"/>
                </a:cxn>
                <a:cxn ang="0">
                  <a:pos x="9" y="40"/>
                </a:cxn>
                <a:cxn ang="0">
                  <a:pos x="5" y="56"/>
                </a:cxn>
                <a:cxn ang="0">
                  <a:pos x="5" y="71"/>
                </a:cxn>
                <a:cxn ang="0">
                  <a:pos x="3" y="92"/>
                </a:cxn>
                <a:cxn ang="0">
                  <a:pos x="1" y="118"/>
                </a:cxn>
                <a:cxn ang="0">
                  <a:pos x="1" y="143"/>
                </a:cxn>
                <a:cxn ang="0">
                  <a:pos x="0" y="165"/>
                </a:cxn>
                <a:cxn ang="0">
                  <a:pos x="0" y="179"/>
                </a:cxn>
                <a:cxn ang="0">
                  <a:pos x="1" y="192"/>
                </a:cxn>
                <a:cxn ang="0">
                  <a:pos x="9" y="204"/>
                </a:cxn>
                <a:cxn ang="0">
                  <a:pos x="19" y="213"/>
                </a:cxn>
                <a:cxn ang="0">
                  <a:pos x="32" y="219"/>
                </a:cxn>
                <a:cxn ang="0">
                  <a:pos x="41" y="221"/>
                </a:cxn>
                <a:cxn ang="0">
                  <a:pos x="56" y="224"/>
                </a:cxn>
                <a:cxn ang="0">
                  <a:pos x="77" y="231"/>
                </a:cxn>
                <a:cxn ang="0">
                  <a:pos x="101" y="239"/>
                </a:cxn>
                <a:cxn ang="0">
                  <a:pos x="130" y="249"/>
                </a:cxn>
                <a:cxn ang="0">
                  <a:pos x="159" y="262"/>
                </a:cxn>
                <a:cxn ang="0">
                  <a:pos x="188" y="277"/>
                </a:cxn>
                <a:cxn ang="0">
                  <a:pos x="217" y="295"/>
                </a:cxn>
                <a:cxn ang="0">
                  <a:pos x="244" y="316"/>
                </a:cxn>
                <a:cxn ang="0">
                  <a:pos x="267" y="340"/>
                </a:cxn>
                <a:cxn ang="0">
                  <a:pos x="285" y="367"/>
                </a:cxn>
                <a:cxn ang="0">
                  <a:pos x="296" y="397"/>
                </a:cxn>
                <a:cxn ang="0">
                  <a:pos x="300" y="432"/>
                </a:cxn>
                <a:cxn ang="0">
                  <a:pos x="300" y="1689"/>
                </a:cxn>
                <a:cxn ang="0">
                  <a:pos x="303" y="1704"/>
                </a:cxn>
                <a:cxn ang="0">
                  <a:pos x="311" y="1716"/>
                </a:cxn>
                <a:cxn ang="0">
                  <a:pos x="323" y="1725"/>
                </a:cxn>
                <a:cxn ang="0">
                  <a:pos x="341" y="1731"/>
                </a:cxn>
                <a:cxn ang="0">
                  <a:pos x="444" y="1734"/>
                </a:cxn>
                <a:cxn ang="0">
                  <a:pos x="549" y="1736"/>
                </a:cxn>
                <a:cxn ang="0">
                  <a:pos x="658" y="1734"/>
                </a:cxn>
                <a:cxn ang="0">
                  <a:pos x="764" y="1731"/>
                </a:cxn>
                <a:cxn ang="0">
                  <a:pos x="782" y="1725"/>
                </a:cxn>
                <a:cxn ang="0">
                  <a:pos x="795" y="1716"/>
                </a:cxn>
                <a:cxn ang="0">
                  <a:pos x="801" y="1704"/>
                </a:cxn>
                <a:cxn ang="0">
                  <a:pos x="802" y="1689"/>
                </a:cxn>
                <a:cxn ang="0">
                  <a:pos x="802" y="56"/>
                </a:cxn>
                <a:cxn ang="0">
                  <a:pos x="801" y="42"/>
                </a:cxn>
                <a:cxn ang="0">
                  <a:pos x="793" y="29"/>
                </a:cxn>
                <a:cxn ang="0">
                  <a:pos x="781" y="20"/>
                </a:cxn>
                <a:cxn ang="0">
                  <a:pos x="759" y="15"/>
                </a:cxn>
                <a:cxn ang="0">
                  <a:pos x="696" y="9"/>
                </a:cxn>
                <a:cxn ang="0">
                  <a:pos x="622" y="6"/>
                </a:cxn>
                <a:cxn ang="0">
                  <a:pos x="542" y="2"/>
                </a:cxn>
                <a:cxn ang="0">
                  <a:pos x="459" y="0"/>
                </a:cxn>
                <a:cxn ang="0">
                  <a:pos x="374" y="0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76" name="Freeform 6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/>
              <a:ahLst/>
              <a:cxnLst>
                <a:cxn ang="0">
                  <a:pos x="2887" y="2114"/>
                </a:cxn>
                <a:cxn ang="0">
                  <a:pos x="2627" y="2044"/>
                </a:cxn>
                <a:cxn ang="0">
                  <a:pos x="2562" y="1865"/>
                </a:cxn>
                <a:cxn ang="0">
                  <a:pos x="2553" y="1490"/>
                </a:cxn>
                <a:cxn ang="0">
                  <a:pos x="2554" y="1043"/>
                </a:cxn>
                <a:cxn ang="0">
                  <a:pos x="2679" y="893"/>
                </a:cxn>
                <a:cxn ang="0">
                  <a:pos x="2856" y="842"/>
                </a:cxn>
                <a:cxn ang="0">
                  <a:pos x="2914" y="783"/>
                </a:cxn>
                <a:cxn ang="0">
                  <a:pos x="2900" y="649"/>
                </a:cxn>
                <a:cxn ang="0">
                  <a:pos x="2704" y="619"/>
                </a:cxn>
                <a:cxn ang="0">
                  <a:pos x="2522" y="582"/>
                </a:cxn>
                <a:cxn ang="0">
                  <a:pos x="2478" y="357"/>
                </a:cxn>
                <a:cxn ang="0">
                  <a:pos x="2417" y="220"/>
                </a:cxn>
                <a:cxn ang="0">
                  <a:pos x="2166" y="171"/>
                </a:cxn>
                <a:cxn ang="0">
                  <a:pos x="2079" y="205"/>
                </a:cxn>
                <a:cxn ang="0">
                  <a:pos x="2073" y="342"/>
                </a:cxn>
                <a:cxn ang="0">
                  <a:pos x="2070" y="766"/>
                </a:cxn>
                <a:cxn ang="0">
                  <a:pos x="2066" y="1317"/>
                </a:cxn>
                <a:cxn ang="0">
                  <a:pos x="2063" y="1752"/>
                </a:cxn>
                <a:cxn ang="0">
                  <a:pos x="2082" y="2087"/>
                </a:cxn>
                <a:cxn ang="0">
                  <a:pos x="2243" y="2298"/>
                </a:cxn>
                <a:cxn ang="0">
                  <a:pos x="2609" y="2345"/>
                </a:cxn>
                <a:cxn ang="0">
                  <a:pos x="2956" y="2331"/>
                </a:cxn>
                <a:cxn ang="0">
                  <a:pos x="3053" y="2261"/>
                </a:cxn>
                <a:cxn ang="0">
                  <a:pos x="3015" y="2140"/>
                </a:cxn>
                <a:cxn ang="0">
                  <a:pos x="1094" y="2024"/>
                </a:cxn>
                <a:cxn ang="0">
                  <a:pos x="996" y="2033"/>
                </a:cxn>
                <a:cxn ang="0">
                  <a:pos x="763" y="2024"/>
                </a:cxn>
                <a:cxn ang="0">
                  <a:pos x="573" y="1909"/>
                </a:cxn>
                <a:cxn ang="0">
                  <a:pos x="486" y="1564"/>
                </a:cxn>
                <a:cxn ang="0">
                  <a:pos x="520" y="1124"/>
                </a:cxn>
                <a:cxn ang="0">
                  <a:pos x="665" y="942"/>
                </a:cxn>
                <a:cxn ang="0">
                  <a:pos x="886" y="911"/>
                </a:cxn>
                <a:cxn ang="0">
                  <a:pos x="1063" y="920"/>
                </a:cxn>
                <a:cxn ang="0">
                  <a:pos x="1139" y="981"/>
                </a:cxn>
                <a:cxn ang="0">
                  <a:pos x="1144" y="1595"/>
                </a:cxn>
                <a:cxn ang="0">
                  <a:pos x="1837" y="2087"/>
                </a:cxn>
                <a:cxn ang="0">
                  <a:pos x="1672" y="2021"/>
                </a:cxn>
                <a:cxn ang="0">
                  <a:pos x="1640" y="1815"/>
                </a:cxn>
                <a:cxn ang="0">
                  <a:pos x="1638" y="1335"/>
                </a:cxn>
                <a:cxn ang="0">
                  <a:pos x="1636" y="734"/>
                </a:cxn>
                <a:cxn ang="0">
                  <a:pos x="1632" y="270"/>
                </a:cxn>
                <a:cxn ang="0">
                  <a:pos x="1621" y="104"/>
                </a:cxn>
                <a:cxn ang="0">
                  <a:pos x="1498" y="41"/>
                </a:cxn>
                <a:cxn ang="0">
                  <a:pos x="1222" y="0"/>
                </a:cxn>
                <a:cxn ang="0">
                  <a:pos x="1153" y="47"/>
                </a:cxn>
                <a:cxn ang="0">
                  <a:pos x="1148" y="229"/>
                </a:cxn>
                <a:cxn ang="0">
                  <a:pos x="1142" y="519"/>
                </a:cxn>
                <a:cxn ang="0">
                  <a:pos x="1092" y="591"/>
                </a:cxn>
                <a:cxn ang="0">
                  <a:pos x="634" y="584"/>
                </a:cxn>
                <a:cxn ang="0">
                  <a:pos x="370" y="651"/>
                </a:cxn>
                <a:cxn ang="0">
                  <a:pos x="141" y="862"/>
                </a:cxn>
                <a:cxn ang="0">
                  <a:pos x="9" y="1293"/>
                </a:cxn>
                <a:cxn ang="0">
                  <a:pos x="38" y="1853"/>
                </a:cxn>
                <a:cxn ang="0">
                  <a:pos x="200" y="2168"/>
                </a:cxn>
                <a:cxn ang="0">
                  <a:pos x="425" y="2304"/>
                </a:cxn>
                <a:cxn ang="0">
                  <a:pos x="634" y="2336"/>
                </a:cxn>
                <a:cxn ang="0">
                  <a:pos x="889" y="2347"/>
                </a:cxn>
                <a:cxn ang="0">
                  <a:pos x="1419" y="2349"/>
                </a:cxn>
                <a:cxn ang="0">
                  <a:pos x="1911" y="2333"/>
                </a:cxn>
                <a:cxn ang="0">
                  <a:pos x="1941" y="2233"/>
                </a:cxn>
                <a:cxn ang="0">
                  <a:pos x="1941" y="2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77" name="Freeform 6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/>
              <a:ahLst/>
              <a:cxnLst>
                <a:cxn ang="0">
                  <a:pos x="202" y="59"/>
                </a:cxn>
                <a:cxn ang="0">
                  <a:pos x="157" y="61"/>
                </a:cxn>
                <a:cxn ang="0">
                  <a:pos x="121" y="67"/>
                </a:cxn>
                <a:cxn ang="0">
                  <a:pos x="92" y="74"/>
                </a:cxn>
                <a:cxn ang="0">
                  <a:pos x="68" y="83"/>
                </a:cxn>
                <a:cxn ang="0">
                  <a:pos x="68" y="444"/>
                </a:cxn>
                <a:cxn ang="0">
                  <a:pos x="0" y="444"/>
                </a:cxn>
                <a:cxn ang="0">
                  <a:pos x="0" y="5"/>
                </a:cxn>
                <a:cxn ang="0">
                  <a:pos x="63" y="5"/>
                </a:cxn>
                <a:cxn ang="0">
                  <a:pos x="66" y="43"/>
                </a:cxn>
                <a:cxn ang="0">
                  <a:pos x="94" y="25"/>
                </a:cxn>
                <a:cxn ang="0">
                  <a:pos x="126" y="12"/>
                </a:cxn>
                <a:cxn ang="0">
                  <a:pos x="160" y="3"/>
                </a:cxn>
                <a:cxn ang="0">
                  <a:pos x="193" y="0"/>
                </a:cxn>
                <a:cxn ang="0">
                  <a:pos x="211" y="0"/>
                </a:cxn>
                <a:cxn ang="0">
                  <a:pos x="235" y="0"/>
                </a:cxn>
                <a:cxn ang="0">
                  <a:pos x="258" y="3"/>
                </a:cxn>
                <a:cxn ang="0">
                  <a:pos x="258" y="59"/>
                </a:cxn>
                <a:cxn ang="0">
                  <a:pos x="202" y="59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78" name="Freeform 6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/>
              <a:ahLst/>
              <a:cxnLst>
                <a:cxn ang="0">
                  <a:pos x="308" y="240"/>
                </a:cxn>
                <a:cxn ang="0">
                  <a:pos x="67" y="240"/>
                </a:cxn>
                <a:cxn ang="0">
                  <a:pos x="67" y="320"/>
                </a:cxn>
                <a:cxn ang="0">
                  <a:pos x="69" y="345"/>
                </a:cxn>
                <a:cxn ang="0">
                  <a:pos x="75" y="365"/>
                </a:cxn>
                <a:cxn ang="0">
                  <a:pos x="85" y="381"/>
                </a:cxn>
                <a:cxn ang="0">
                  <a:pos x="102" y="392"/>
                </a:cxn>
                <a:cxn ang="0">
                  <a:pos x="125" y="399"/>
                </a:cxn>
                <a:cxn ang="0">
                  <a:pos x="154" y="401"/>
                </a:cxn>
                <a:cxn ang="0">
                  <a:pos x="355" y="401"/>
                </a:cxn>
                <a:cxn ang="0">
                  <a:pos x="355" y="433"/>
                </a:cxn>
                <a:cxn ang="0">
                  <a:pos x="339" y="444"/>
                </a:cxn>
                <a:cxn ang="0">
                  <a:pos x="317" y="451"/>
                </a:cxn>
                <a:cxn ang="0">
                  <a:pos x="293" y="457"/>
                </a:cxn>
                <a:cxn ang="0">
                  <a:pos x="266" y="459"/>
                </a:cxn>
                <a:cxn ang="0">
                  <a:pos x="152" y="459"/>
                </a:cxn>
                <a:cxn ang="0">
                  <a:pos x="123" y="457"/>
                </a:cxn>
                <a:cxn ang="0">
                  <a:pos x="94" y="451"/>
                </a:cxn>
                <a:cxn ang="0">
                  <a:pos x="69" y="441"/>
                </a:cxn>
                <a:cxn ang="0">
                  <a:pos x="46" y="426"/>
                </a:cxn>
                <a:cxn ang="0">
                  <a:pos x="28" y="408"/>
                </a:cxn>
                <a:cxn ang="0">
                  <a:pos x="13" y="383"/>
                </a:cxn>
                <a:cxn ang="0">
                  <a:pos x="2" y="352"/>
                </a:cxn>
                <a:cxn ang="0">
                  <a:pos x="0" y="316"/>
                </a:cxn>
                <a:cxn ang="0">
                  <a:pos x="0" y="152"/>
                </a:cxn>
                <a:cxn ang="0">
                  <a:pos x="2" y="114"/>
                </a:cxn>
                <a:cxn ang="0">
                  <a:pos x="10" y="83"/>
                </a:cxn>
                <a:cxn ang="0">
                  <a:pos x="22" y="58"/>
                </a:cxn>
                <a:cxn ang="0">
                  <a:pos x="38" y="38"/>
                </a:cxn>
                <a:cxn ang="0">
                  <a:pos x="60" y="24"/>
                </a:cxn>
                <a:cxn ang="0">
                  <a:pos x="84" y="13"/>
                </a:cxn>
                <a:cxn ang="0">
                  <a:pos x="109" y="6"/>
                </a:cxn>
                <a:cxn ang="0">
                  <a:pos x="138" y="2"/>
                </a:cxn>
                <a:cxn ang="0">
                  <a:pos x="169" y="0"/>
                </a:cxn>
                <a:cxn ang="0">
                  <a:pos x="208" y="0"/>
                </a:cxn>
                <a:cxn ang="0">
                  <a:pos x="236" y="0"/>
                </a:cxn>
                <a:cxn ang="0">
                  <a:pos x="263" y="4"/>
                </a:cxn>
                <a:cxn ang="0">
                  <a:pos x="288" y="11"/>
                </a:cxn>
                <a:cxn ang="0">
                  <a:pos x="310" y="22"/>
                </a:cxn>
                <a:cxn ang="0">
                  <a:pos x="330" y="35"/>
                </a:cxn>
                <a:cxn ang="0">
                  <a:pos x="346" y="54"/>
                </a:cxn>
                <a:cxn ang="0">
                  <a:pos x="357" y="78"/>
                </a:cxn>
                <a:cxn ang="0">
                  <a:pos x="366" y="107"/>
                </a:cxn>
                <a:cxn ang="0">
                  <a:pos x="367" y="143"/>
                </a:cxn>
                <a:cxn ang="0">
                  <a:pos x="367" y="231"/>
                </a:cxn>
                <a:cxn ang="0">
                  <a:pos x="308" y="240"/>
                </a:cxn>
                <a:cxn ang="0">
                  <a:pos x="302" y="128"/>
                </a:cxn>
                <a:cxn ang="0">
                  <a:pos x="299" y="103"/>
                </a:cxn>
                <a:cxn ang="0">
                  <a:pos x="292" y="83"/>
                </a:cxn>
                <a:cxn ang="0">
                  <a:pos x="279" y="71"/>
                </a:cxn>
                <a:cxn ang="0">
                  <a:pos x="263" y="62"/>
                </a:cxn>
                <a:cxn ang="0">
                  <a:pos x="241" y="56"/>
                </a:cxn>
                <a:cxn ang="0">
                  <a:pos x="216" y="56"/>
                </a:cxn>
                <a:cxn ang="0">
                  <a:pos x="154" y="56"/>
                </a:cxn>
                <a:cxn ang="0">
                  <a:pos x="125" y="58"/>
                </a:cxn>
                <a:cxn ang="0">
                  <a:pos x="104" y="65"/>
                </a:cxn>
                <a:cxn ang="0">
                  <a:pos x="87" y="76"/>
                </a:cxn>
                <a:cxn ang="0">
                  <a:pos x="76" y="92"/>
                </a:cxn>
                <a:cxn ang="0">
                  <a:pos x="69" y="114"/>
                </a:cxn>
                <a:cxn ang="0">
                  <a:pos x="67" y="137"/>
                </a:cxn>
                <a:cxn ang="0">
                  <a:pos x="67" y="190"/>
                </a:cxn>
                <a:cxn ang="0">
                  <a:pos x="302" y="190"/>
                </a:cxn>
                <a:cxn ang="0">
                  <a:pos x="302" y="128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79" name="Freeform 6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/>
              <a:ahLst/>
              <a:cxnLst>
                <a:cxn ang="0">
                  <a:pos x="111" y="634"/>
                </a:cxn>
                <a:cxn ang="0">
                  <a:pos x="71" y="632"/>
                </a:cxn>
                <a:cxn ang="0">
                  <a:pos x="29" y="623"/>
                </a:cxn>
                <a:cxn ang="0">
                  <a:pos x="13" y="574"/>
                </a:cxn>
                <a:cxn ang="0">
                  <a:pos x="248" y="570"/>
                </a:cxn>
                <a:cxn ang="0">
                  <a:pos x="282" y="545"/>
                </a:cxn>
                <a:cxn ang="0">
                  <a:pos x="293" y="495"/>
                </a:cxn>
                <a:cxn ang="0">
                  <a:pos x="268" y="417"/>
                </a:cxn>
                <a:cxn ang="0">
                  <a:pos x="210" y="437"/>
                </a:cxn>
                <a:cxn ang="0">
                  <a:pos x="116" y="439"/>
                </a:cxn>
                <a:cxn ang="0">
                  <a:pos x="60" y="430"/>
                </a:cxn>
                <a:cxn ang="0">
                  <a:pos x="22" y="404"/>
                </a:cxn>
                <a:cxn ang="0">
                  <a:pos x="2" y="361"/>
                </a:cxn>
                <a:cxn ang="0">
                  <a:pos x="0" y="123"/>
                </a:cxn>
                <a:cxn ang="0">
                  <a:pos x="13" y="62"/>
                </a:cxn>
                <a:cxn ang="0">
                  <a:pos x="47" y="22"/>
                </a:cxn>
                <a:cxn ang="0">
                  <a:pos x="100" y="2"/>
                </a:cxn>
                <a:cxn ang="0">
                  <a:pos x="197" y="0"/>
                </a:cxn>
                <a:cxn ang="0">
                  <a:pos x="254" y="11"/>
                </a:cxn>
                <a:cxn ang="0">
                  <a:pos x="299" y="44"/>
                </a:cxn>
                <a:cxn ang="0">
                  <a:pos x="362" y="9"/>
                </a:cxn>
                <a:cxn ang="0">
                  <a:pos x="358" y="529"/>
                </a:cxn>
                <a:cxn ang="0">
                  <a:pos x="333" y="588"/>
                </a:cxn>
                <a:cxn ang="0">
                  <a:pos x="284" y="623"/>
                </a:cxn>
                <a:cxn ang="0">
                  <a:pos x="214" y="634"/>
                </a:cxn>
                <a:cxn ang="0">
                  <a:pos x="275" y="78"/>
                </a:cxn>
                <a:cxn ang="0">
                  <a:pos x="219" y="62"/>
                </a:cxn>
                <a:cxn ang="0">
                  <a:pos x="120" y="60"/>
                </a:cxn>
                <a:cxn ang="0">
                  <a:pos x="94" y="63"/>
                </a:cxn>
                <a:cxn ang="0">
                  <a:pos x="76" y="83"/>
                </a:cxn>
                <a:cxn ang="0">
                  <a:pos x="67" y="121"/>
                </a:cxn>
                <a:cxn ang="0">
                  <a:pos x="71" y="345"/>
                </a:cxn>
                <a:cxn ang="0">
                  <a:pos x="89" y="368"/>
                </a:cxn>
                <a:cxn ang="0">
                  <a:pos x="116" y="376"/>
                </a:cxn>
                <a:cxn ang="0">
                  <a:pos x="181" y="377"/>
                </a:cxn>
                <a:cxn ang="0">
                  <a:pos x="252" y="370"/>
                </a:cxn>
                <a:cxn ang="0">
                  <a:pos x="293" y="361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80" name="Freeform 6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81" name="Freeform 6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/>
              <a:ahLst/>
              <a:cxnLst>
                <a:cxn ang="0">
                  <a:pos x="235" y="459"/>
                </a:cxn>
                <a:cxn ang="0">
                  <a:pos x="150" y="459"/>
                </a:cxn>
                <a:cxn ang="0">
                  <a:pos x="112" y="455"/>
                </a:cxn>
                <a:cxn ang="0">
                  <a:pos x="79" y="446"/>
                </a:cxn>
                <a:cxn ang="0">
                  <a:pos x="52" y="431"/>
                </a:cxn>
                <a:cxn ang="0">
                  <a:pos x="30" y="412"/>
                </a:cxn>
                <a:cxn ang="0">
                  <a:pos x="14" y="386"/>
                </a:cxn>
                <a:cxn ang="0">
                  <a:pos x="3" y="354"/>
                </a:cxn>
                <a:cxn ang="0">
                  <a:pos x="0" y="316"/>
                </a:cxn>
                <a:cxn ang="0">
                  <a:pos x="0" y="141"/>
                </a:cxn>
                <a:cxn ang="0">
                  <a:pos x="3" y="105"/>
                </a:cxn>
                <a:cxn ang="0">
                  <a:pos x="14" y="72"/>
                </a:cxn>
                <a:cxn ang="0">
                  <a:pos x="30" y="47"/>
                </a:cxn>
                <a:cxn ang="0">
                  <a:pos x="52" y="26"/>
                </a:cxn>
                <a:cxn ang="0">
                  <a:pos x="79" y="11"/>
                </a:cxn>
                <a:cxn ang="0">
                  <a:pos x="112" y="2"/>
                </a:cxn>
                <a:cxn ang="0">
                  <a:pos x="150" y="0"/>
                </a:cxn>
                <a:cxn ang="0">
                  <a:pos x="235" y="0"/>
                </a:cxn>
                <a:cxn ang="0">
                  <a:pos x="271" y="4"/>
                </a:cxn>
                <a:cxn ang="0">
                  <a:pos x="303" y="13"/>
                </a:cxn>
                <a:cxn ang="0">
                  <a:pos x="331" y="29"/>
                </a:cxn>
                <a:cxn ang="0">
                  <a:pos x="350" y="51"/>
                </a:cxn>
                <a:cxn ang="0">
                  <a:pos x="367" y="78"/>
                </a:cxn>
                <a:cxn ang="0">
                  <a:pos x="376" y="110"/>
                </a:cxn>
                <a:cxn ang="0">
                  <a:pos x="378" y="146"/>
                </a:cxn>
                <a:cxn ang="0">
                  <a:pos x="378" y="312"/>
                </a:cxn>
                <a:cxn ang="0">
                  <a:pos x="376" y="348"/>
                </a:cxn>
                <a:cxn ang="0">
                  <a:pos x="367" y="381"/>
                </a:cxn>
                <a:cxn ang="0">
                  <a:pos x="350" y="408"/>
                </a:cxn>
                <a:cxn ang="0">
                  <a:pos x="331" y="430"/>
                </a:cxn>
                <a:cxn ang="0">
                  <a:pos x="303" y="446"/>
                </a:cxn>
                <a:cxn ang="0">
                  <a:pos x="271" y="455"/>
                </a:cxn>
                <a:cxn ang="0">
                  <a:pos x="235" y="459"/>
                </a:cxn>
                <a:cxn ang="0">
                  <a:pos x="311" y="134"/>
                </a:cxn>
                <a:cxn ang="0">
                  <a:pos x="309" y="114"/>
                </a:cxn>
                <a:cxn ang="0">
                  <a:pos x="303" y="96"/>
                </a:cxn>
                <a:cxn ang="0">
                  <a:pos x="296" y="78"/>
                </a:cxn>
                <a:cxn ang="0">
                  <a:pos x="284" y="65"/>
                </a:cxn>
                <a:cxn ang="0">
                  <a:pos x="267" y="56"/>
                </a:cxn>
                <a:cxn ang="0">
                  <a:pos x="246" y="54"/>
                </a:cxn>
                <a:cxn ang="0">
                  <a:pos x="135" y="54"/>
                </a:cxn>
                <a:cxn ang="0">
                  <a:pos x="114" y="56"/>
                </a:cxn>
                <a:cxn ang="0">
                  <a:pos x="97" y="65"/>
                </a:cxn>
                <a:cxn ang="0">
                  <a:pos x="83" y="78"/>
                </a:cxn>
                <a:cxn ang="0">
                  <a:pos x="74" y="94"/>
                </a:cxn>
                <a:cxn ang="0">
                  <a:pos x="70" y="112"/>
                </a:cxn>
                <a:cxn ang="0">
                  <a:pos x="68" y="134"/>
                </a:cxn>
                <a:cxn ang="0">
                  <a:pos x="68" y="323"/>
                </a:cxn>
                <a:cxn ang="0">
                  <a:pos x="70" y="345"/>
                </a:cxn>
                <a:cxn ang="0">
                  <a:pos x="74" y="365"/>
                </a:cxn>
                <a:cxn ang="0">
                  <a:pos x="83" y="381"/>
                </a:cxn>
                <a:cxn ang="0">
                  <a:pos x="97" y="394"/>
                </a:cxn>
                <a:cxn ang="0">
                  <a:pos x="114" y="401"/>
                </a:cxn>
                <a:cxn ang="0">
                  <a:pos x="135" y="404"/>
                </a:cxn>
                <a:cxn ang="0">
                  <a:pos x="246" y="404"/>
                </a:cxn>
                <a:cxn ang="0">
                  <a:pos x="267" y="401"/>
                </a:cxn>
                <a:cxn ang="0">
                  <a:pos x="284" y="392"/>
                </a:cxn>
                <a:cxn ang="0">
                  <a:pos x="296" y="379"/>
                </a:cxn>
                <a:cxn ang="0">
                  <a:pos x="303" y="363"/>
                </a:cxn>
                <a:cxn ang="0">
                  <a:pos x="309" y="345"/>
                </a:cxn>
                <a:cxn ang="0">
                  <a:pos x="311" y="325"/>
                </a:cxn>
                <a:cxn ang="0">
                  <a:pos x="311" y="134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82" name="Freeform 7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5" y="62"/>
                </a:cxn>
                <a:cxn ang="0">
                  <a:pos x="106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2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1" y="98"/>
                </a:cxn>
                <a:cxn ang="0">
                  <a:pos x="361" y="448"/>
                </a:cxn>
                <a:cxn ang="0">
                  <a:pos x="293" y="448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83" name="Freeform 7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/>
              <a:ahLst/>
              <a:cxnLst>
                <a:cxn ang="0">
                  <a:pos x="541" y="448"/>
                </a:cxn>
                <a:cxn ang="0">
                  <a:pos x="541" y="107"/>
                </a:cxn>
                <a:cxn ang="0">
                  <a:pos x="537" y="87"/>
                </a:cxn>
                <a:cxn ang="0">
                  <a:pos x="528" y="74"/>
                </a:cxn>
                <a:cxn ang="0">
                  <a:pos x="516" y="67"/>
                </a:cxn>
                <a:cxn ang="0">
                  <a:pos x="501" y="62"/>
                </a:cxn>
                <a:cxn ang="0">
                  <a:pos x="485" y="60"/>
                </a:cxn>
                <a:cxn ang="0">
                  <a:pos x="440" y="60"/>
                </a:cxn>
                <a:cxn ang="0">
                  <a:pos x="407" y="62"/>
                </a:cxn>
                <a:cxn ang="0">
                  <a:pos x="378" y="65"/>
                </a:cxn>
                <a:cxn ang="0">
                  <a:pos x="355" y="69"/>
                </a:cxn>
                <a:cxn ang="0">
                  <a:pos x="338" y="72"/>
                </a:cxn>
                <a:cxn ang="0">
                  <a:pos x="338" y="448"/>
                </a:cxn>
                <a:cxn ang="0">
                  <a:pos x="270" y="448"/>
                </a:cxn>
                <a:cxn ang="0">
                  <a:pos x="270" y="107"/>
                </a:cxn>
                <a:cxn ang="0">
                  <a:pos x="268" y="87"/>
                </a:cxn>
                <a:cxn ang="0">
                  <a:pos x="259" y="74"/>
                </a:cxn>
                <a:cxn ang="0">
                  <a:pos x="246" y="67"/>
                </a:cxn>
                <a:cxn ang="0">
                  <a:pos x="230" y="62"/>
                </a:cxn>
                <a:cxn ang="0">
                  <a:pos x="214" y="60"/>
                </a:cxn>
                <a:cxn ang="0">
                  <a:pos x="165" y="60"/>
                </a:cxn>
                <a:cxn ang="0">
                  <a:pos x="127" y="63"/>
                </a:cxn>
                <a:cxn ang="0">
                  <a:pos x="94" y="67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5" y="9"/>
                </a:cxn>
                <a:cxn ang="0">
                  <a:pos x="67" y="40"/>
                </a:cxn>
                <a:cxn ang="0">
                  <a:pos x="93" y="22"/>
                </a:cxn>
                <a:cxn ang="0">
                  <a:pos x="122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28" y="0"/>
                </a:cxn>
                <a:cxn ang="0">
                  <a:pos x="252" y="2"/>
                </a:cxn>
                <a:cxn ang="0">
                  <a:pos x="275" y="7"/>
                </a:cxn>
                <a:cxn ang="0">
                  <a:pos x="297" y="16"/>
                </a:cxn>
                <a:cxn ang="0">
                  <a:pos x="315" y="31"/>
                </a:cxn>
                <a:cxn ang="0">
                  <a:pos x="328" y="51"/>
                </a:cxn>
                <a:cxn ang="0">
                  <a:pos x="346" y="33"/>
                </a:cxn>
                <a:cxn ang="0">
                  <a:pos x="369" y="18"/>
                </a:cxn>
                <a:cxn ang="0">
                  <a:pos x="396" y="7"/>
                </a:cxn>
                <a:cxn ang="0">
                  <a:pos x="425" y="2"/>
                </a:cxn>
                <a:cxn ang="0">
                  <a:pos x="456" y="0"/>
                </a:cxn>
                <a:cxn ang="0">
                  <a:pos x="498" y="0"/>
                </a:cxn>
                <a:cxn ang="0">
                  <a:pos x="521" y="2"/>
                </a:cxn>
                <a:cxn ang="0">
                  <a:pos x="545" y="6"/>
                </a:cxn>
                <a:cxn ang="0">
                  <a:pos x="564" y="15"/>
                </a:cxn>
                <a:cxn ang="0">
                  <a:pos x="583" y="29"/>
                </a:cxn>
                <a:cxn ang="0">
                  <a:pos x="597" y="47"/>
                </a:cxn>
                <a:cxn ang="0">
                  <a:pos x="604" y="71"/>
                </a:cxn>
                <a:cxn ang="0">
                  <a:pos x="608" y="98"/>
                </a:cxn>
                <a:cxn ang="0">
                  <a:pos x="608" y="448"/>
                </a:cxn>
                <a:cxn ang="0">
                  <a:pos x="541" y="448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84" name="Freeform 7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85" name="Freeform 7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/>
              <a:ahLst/>
              <a:cxnLst>
                <a:cxn ang="0">
                  <a:pos x="300" y="617"/>
                </a:cxn>
                <a:cxn ang="0">
                  <a:pos x="294" y="584"/>
                </a:cxn>
                <a:cxn ang="0">
                  <a:pos x="267" y="606"/>
                </a:cxn>
                <a:cxn ang="0">
                  <a:pos x="238" y="619"/>
                </a:cxn>
                <a:cxn ang="0">
                  <a:pos x="207" y="626"/>
                </a:cxn>
                <a:cxn ang="0">
                  <a:pos x="175" y="628"/>
                </a:cxn>
                <a:cxn ang="0">
                  <a:pos x="104" y="628"/>
                </a:cxn>
                <a:cxn ang="0">
                  <a:pos x="85" y="626"/>
                </a:cxn>
                <a:cxn ang="0">
                  <a:pos x="63" y="620"/>
                </a:cxn>
                <a:cxn ang="0">
                  <a:pos x="43" y="613"/>
                </a:cxn>
                <a:cxn ang="0">
                  <a:pos x="25" y="599"/>
                </a:cxn>
                <a:cxn ang="0">
                  <a:pos x="12" y="581"/>
                </a:cxn>
                <a:cxn ang="0">
                  <a:pos x="1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1" y="259"/>
                </a:cxn>
                <a:cxn ang="0">
                  <a:pos x="10" y="232"/>
                </a:cxn>
                <a:cxn ang="0">
                  <a:pos x="25" y="211"/>
                </a:cxn>
                <a:cxn ang="0">
                  <a:pos x="45" y="193"/>
                </a:cxn>
                <a:cxn ang="0">
                  <a:pos x="68" y="180"/>
                </a:cxn>
                <a:cxn ang="0">
                  <a:pos x="94" y="171"/>
                </a:cxn>
                <a:cxn ang="0">
                  <a:pos x="124" y="169"/>
                </a:cxn>
                <a:cxn ang="0">
                  <a:pos x="188" y="169"/>
                </a:cxn>
                <a:cxn ang="0">
                  <a:pos x="218" y="171"/>
                </a:cxn>
                <a:cxn ang="0">
                  <a:pos x="247" y="180"/>
                </a:cxn>
                <a:cxn ang="0">
                  <a:pos x="273" y="191"/>
                </a:cxn>
                <a:cxn ang="0">
                  <a:pos x="292" y="207"/>
                </a:cxn>
                <a:cxn ang="0">
                  <a:pos x="292" y="0"/>
                </a:cxn>
                <a:cxn ang="0">
                  <a:pos x="359" y="0"/>
                </a:cxn>
                <a:cxn ang="0">
                  <a:pos x="359" y="617"/>
                </a:cxn>
                <a:cxn ang="0">
                  <a:pos x="300" y="617"/>
                </a:cxn>
                <a:cxn ang="0">
                  <a:pos x="292" y="256"/>
                </a:cxn>
                <a:cxn ang="0">
                  <a:pos x="274" y="247"/>
                </a:cxn>
                <a:cxn ang="0">
                  <a:pos x="249" y="238"/>
                </a:cxn>
                <a:cxn ang="0">
                  <a:pos x="217" y="231"/>
                </a:cxn>
                <a:cxn ang="0">
                  <a:pos x="180" y="229"/>
                </a:cxn>
                <a:cxn ang="0">
                  <a:pos x="117" y="229"/>
                </a:cxn>
                <a:cxn ang="0">
                  <a:pos x="106" y="229"/>
                </a:cxn>
                <a:cxn ang="0">
                  <a:pos x="94" y="232"/>
                </a:cxn>
                <a:cxn ang="0">
                  <a:pos x="83" y="240"/>
                </a:cxn>
                <a:cxn ang="0">
                  <a:pos x="74" y="252"/>
                </a:cxn>
                <a:cxn ang="0">
                  <a:pos x="68" y="268"/>
                </a:cxn>
                <a:cxn ang="0">
                  <a:pos x="66" y="290"/>
                </a:cxn>
                <a:cxn ang="0">
                  <a:pos x="66" y="512"/>
                </a:cxn>
                <a:cxn ang="0">
                  <a:pos x="68" y="534"/>
                </a:cxn>
                <a:cxn ang="0">
                  <a:pos x="77" y="550"/>
                </a:cxn>
                <a:cxn ang="0">
                  <a:pos x="88" y="559"/>
                </a:cxn>
                <a:cxn ang="0">
                  <a:pos x="101" y="564"/>
                </a:cxn>
                <a:cxn ang="0">
                  <a:pos x="113" y="566"/>
                </a:cxn>
                <a:cxn ang="0">
                  <a:pos x="128" y="566"/>
                </a:cxn>
                <a:cxn ang="0">
                  <a:pos x="179" y="566"/>
                </a:cxn>
                <a:cxn ang="0">
                  <a:pos x="218" y="564"/>
                </a:cxn>
                <a:cxn ang="0">
                  <a:pos x="249" y="561"/>
                </a:cxn>
                <a:cxn ang="0">
                  <a:pos x="274" y="555"/>
                </a:cxn>
                <a:cxn ang="0">
                  <a:pos x="292" y="552"/>
                </a:cxn>
                <a:cxn ang="0">
                  <a:pos x="292" y="256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86" name="Freeform 7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/>
              <a:ahLst/>
              <a:cxnLst>
                <a:cxn ang="0">
                  <a:pos x="199" y="569"/>
                </a:cxn>
                <a:cxn ang="0">
                  <a:pos x="168" y="567"/>
                </a:cxn>
                <a:cxn ang="0">
                  <a:pos x="141" y="563"/>
                </a:cxn>
                <a:cxn ang="0">
                  <a:pos x="119" y="554"/>
                </a:cxn>
                <a:cxn ang="0">
                  <a:pos x="101" y="543"/>
                </a:cxn>
                <a:cxn ang="0">
                  <a:pos x="89" y="525"/>
                </a:cxn>
                <a:cxn ang="0">
                  <a:pos x="79" y="504"/>
                </a:cxn>
                <a:cxn ang="0">
                  <a:pos x="78" y="475"/>
                </a:cxn>
                <a:cxn ang="0">
                  <a:pos x="78" y="182"/>
                </a:cxn>
                <a:cxn ang="0">
                  <a:pos x="0" y="182"/>
                </a:cxn>
                <a:cxn ang="0">
                  <a:pos x="0" y="132"/>
                </a:cxn>
                <a:cxn ang="0">
                  <a:pos x="78" y="132"/>
                </a:cxn>
                <a:cxn ang="0">
                  <a:pos x="78" y="9"/>
                </a:cxn>
                <a:cxn ang="0">
                  <a:pos x="145" y="0"/>
                </a:cxn>
                <a:cxn ang="0">
                  <a:pos x="145" y="132"/>
                </a:cxn>
                <a:cxn ang="0">
                  <a:pos x="296" y="132"/>
                </a:cxn>
                <a:cxn ang="0">
                  <a:pos x="296" y="182"/>
                </a:cxn>
                <a:cxn ang="0">
                  <a:pos x="145" y="182"/>
                </a:cxn>
                <a:cxn ang="0">
                  <a:pos x="145" y="464"/>
                </a:cxn>
                <a:cxn ang="0">
                  <a:pos x="145" y="475"/>
                </a:cxn>
                <a:cxn ang="0">
                  <a:pos x="146" y="487"/>
                </a:cxn>
                <a:cxn ang="0">
                  <a:pos x="150" y="496"/>
                </a:cxn>
                <a:cxn ang="0">
                  <a:pos x="157" y="505"/>
                </a:cxn>
                <a:cxn ang="0">
                  <a:pos x="170" y="511"/>
                </a:cxn>
                <a:cxn ang="0">
                  <a:pos x="186" y="513"/>
                </a:cxn>
                <a:cxn ang="0">
                  <a:pos x="296" y="513"/>
                </a:cxn>
                <a:cxn ang="0">
                  <a:pos x="296" y="551"/>
                </a:cxn>
                <a:cxn ang="0">
                  <a:pos x="277" y="558"/>
                </a:cxn>
                <a:cxn ang="0">
                  <a:pos x="251" y="563"/>
                </a:cxn>
                <a:cxn ang="0">
                  <a:pos x="224" y="567"/>
                </a:cxn>
                <a:cxn ang="0">
                  <a:pos x="199" y="569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87" name="Freeform 7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/>
              <a:ahLst/>
              <a:cxnLst>
                <a:cxn ang="0">
                  <a:pos x="67" y="803"/>
                </a:cxn>
                <a:cxn ang="0">
                  <a:pos x="56" y="803"/>
                </a:cxn>
                <a:cxn ang="0">
                  <a:pos x="40" y="801"/>
                </a:cxn>
                <a:cxn ang="0">
                  <a:pos x="20" y="799"/>
                </a:cxn>
                <a:cxn ang="0">
                  <a:pos x="0" y="794"/>
                </a:cxn>
                <a:cxn ang="0">
                  <a:pos x="0" y="747"/>
                </a:cxn>
                <a:cxn ang="0">
                  <a:pos x="54" y="747"/>
                </a:cxn>
                <a:cxn ang="0">
                  <a:pos x="78" y="747"/>
                </a:cxn>
                <a:cxn ang="0">
                  <a:pos x="96" y="743"/>
                </a:cxn>
                <a:cxn ang="0">
                  <a:pos x="110" y="736"/>
                </a:cxn>
                <a:cxn ang="0">
                  <a:pos x="121" y="727"/>
                </a:cxn>
                <a:cxn ang="0">
                  <a:pos x="130" y="711"/>
                </a:cxn>
                <a:cxn ang="0">
                  <a:pos x="134" y="689"/>
                </a:cxn>
                <a:cxn ang="0">
                  <a:pos x="135" y="660"/>
                </a:cxn>
                <a:cxn ang="0">
                  <a:pos x="135" y="178"/>
                </a:cxn>
                <a:cxn ang="0">
                  <a:pos x="202" y="178"/>
                </a:cxn>
                <a:cxn ang="0">
                  <a:pos x="202" y="664"/>
                </a:cxn>
                <a:cxn ang="0">
                  <a:pos x="201" y="700"/>
                </a:cxn>
                <a:cxn ang="0">
                  <a:pos x="193" y="730"/>
                </a:cxn>
                <a:cxn ang="0">
                  <a:pos x="181" y="754"/>
                </a:cxn>
                <a:cxn ang="0">
                  <a:pos x="166" y="772"/>
                </a:cxn>
                <a:cxn ang="0">
                  <a:pos x="146" y="786"/>
                </a:cxn>
                <a:cxn ang="0">
                  <a:pos x="123" y="795"/>
                </a:cxn>
                <a:cxn ang="0">
                  <a:pos x="96" y="801"/>
                </a:cxn>
                <a:cxn ang="0">
                  <a:pos x="67" y="803"/>
                </a:cxn>
                <a:cxn ang="0">
                  <a:pos x="135" y="84"/>
                </a:cxn>
                <a:cxn ang="0">
                  <a:pos x="135" y="0"/>
                </a:cxn>
                <a:cxn ang="0">
                  <a:pos x="202" y="0"/>
                </a:cxn>
                <a:cxn ang="0">
                  <a:pos x="202" y="84"/>
                </a:cxn>
                <a:cxn ang="0">
                  <a:pos x="135" y="84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88" name="Freeform 7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/>
              <a:ahLst/>
              <a:cxnLst>
                <a:cxn ang="0">
                  <a:pos x="168" y="617"/>
                </a:cxn>
                <a:cxn ang="0">
                  <a:pos x="103" y="617"/>
                </a:cxn>
                <a:cxn ang="0">
                  <a:pos x="174" y="432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206" y="345"/>
                </a:cxn>
                <a:cxn ang="0">
                  <a:pos x="208" y="345"/>
                </a:cxn>
                <a:cxn ang="0">
                  <a:pos x="329" y="0"/>
                </a:cxn>
                <a:cxn ang="0">
                  <a:pos x="394" y="0"/>
                </a:cxn>
                <a:cxn ang="0">
                  <a:pos x="168" y="617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89" name="Rectangle 7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90" name="Rectangle 7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91" name="Freeform 7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/>
              <a:ahLst/>
              <a:cxnLst>
                <a:cxn ang="0">
                  <a:pos x="304" y="439"/>
                </a:cxn>
                <a:cxn ang="0">
                  <a:pos x="302" y="422"/>
                </a:cxn>
                <a:cxn ang="0">
                  <a:pos x="299" y="406"/>
                </a:cxn>
                <a:cxn ang="0">
                  <a:pos x="273" y="437"/>
                </a:cxn>
                <a:cxn ang="0">
                  <a:pos x="230" y="455"/>
                </a:cxn>
                <a:cxn ang="0">
                  <a:pos x="114" y="459"/>
                </a:cxn>
                <a:cxn ang="0">
                  <a:pos x="55" y="446"/>
                </a:cxn>
                <a:cxn ang="0">
                  <a:pos x="15" y="412"/>
                </a:cxn>
                <a:cxn ang="0">
                  <a:pos x="0" y="359"/>
                </a:cxn>
                <a:cxn ang="0">
                  <a:pos x="4" y="276"/>
                </a:cxn>
                <a:cxn ang="0">
                  <a:pos x="26" y="228"/>
                </a:cxn>
                <a:cxn ang="0">
                  <a:pos x="67" y="199"/>
                </a:cxn>
                <a:cxn ang="0">
                  <a:pos x="125" y="190"/>
                </a:cxn>
                <a:cxn ang="0">
                  <a:pos x="290" y="116"/>
                </a:cxn>
                <a:cxn ang="0">
                  <a:pos x="281" y="81"/>
                </a:cxn>
                <a:cxn ang="0">
                  <a:pos x="257" y="65"/>
                </a:cxn>
                <a:cxn ang="0">
                  <a:pos x="219" y="60"/>
                </a:cxn>
                <a:cxn ang="0">
                  <a:pos x="29" y="20"/>
                </a:cxn>
                <a:cxn ang="0">
                  <a:pos x="80" y="4"/>
                </a:cxn>
                <a:cxn ang="0">
                  <a:pos x="134" y="0"/>
                </a:cxn>
                <a:cxn ang="0">
                  <a:pos x="254" y="2"/>
                </a:cxn>
                <a:cxn ang="0">
                  <a:pos x="299" y="13"/>
                </a:cxn>
                <a:cxn ang="0">
                  <a:pos x="335" y="38"/>
                </a:cxn>
                <a:cxn ang="0">
                  <a:pos x="353" y="81"/>
                </a:cxn>
                <a:cxn ang="0">
                  <a:pos x="357" y="303"/>
                </a:cxn>
                <a:cxn ang="0">
                  <a:pos x="358" y="385"/>
                </a:cxn>
                <a:cxn ang="0">
                  <a:pos x="366" y="448"/>
                </a:cxn>
                <a:cxn ang="0">
                  <a:pos x="290" y="240"/>
                </a:cxn>
                <a:cxn ang="0">
                  <a:pos x="109" y="242"/>
                </a:cxn>
                <a:cxn ang="0">
                  <a:pos x="78" y="258"/>
                </a:cxn>
                <a:cxn ang="0">
                  <a:pos x="67" y="298"/>
                </a:cxn>
                <a:cxn ang="0">
                  <a:pos x="71" y="370"/>
                </a:cxn>
                <a:cxn ang="0">
                  <a:pos x="93" y="395"/>
                </a:cxn>
                <a:cxn ang="0">
                  <a:pos x="127" y="403"/>
                </a:cxn>
                <a:cxn ang="0">
                  <a:pos x="236" y="401"/>
                </a:cxn>
                <a:cxn ang="0">
                  <a:pos x="266" y="388"/>
                </a:cxn>
                <a:cxn ang="0">
                  <a:pos x="286" y="356"/>
                </a:cxn>
                <a:cxn ang="0">
                  <a:pos x="290" y="240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92" name="Freeform 8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6" y="62"/>
                </a:cxn>
                <a:cxn ang="0">
                  <a:pos x="107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0" y="98"/>
                </a:cxn>
                <a:cxn ang="0">
                  <a:pos x="360" y="448"/>
                </a:cxn>
                <a:cxn ang="0">
                  <a:pos x="293" y="448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993" name="Freeform 8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/>
              <a:ahLst/>
              <a:cxnLst>
                <a:cxn ang="0">
                  <a:pos x="302" y="617"/>
                </a:cxn>
                <a:cxn ang="0">
                  <a:pos x="295" y="584"/>
                </a:cxn>
                <a:cxn ang="0">
                  <a:pos x="269" y="606"/>
                </a:cxn>
                <a:cxn ang="0">
                  <a:pos x="240" y="619"/>
                </a:cxn>
                <a:cxn ang="0">
                  <a:pos x="210" y="626"/>
                </a:cxn>
                <a:cxn ang="0">
                  <a:pos x="177" y="628"/>
                </a:cxn>
                <a:cxn ang="0">
                  <a:pos x="107" y="628"/>
                </a:cxn>
                <a:cxn ang="0">
                  <a:pos x="87" y="626"/>
                </a:cxn>
                <a:cxn ang="0">
                  <a:pos x="65" y="620"/>
                </a:cxn>
                <a:cxn ang="0">
                  <a:pos x="45" y="613"/>
                </a:cxn>
                <a:cxn ang="0">
                  <a:pos x="27" y="599"/>
                </a:cxn>
                <a:cxn ang="0">
                  <a:pos x="13" y="581"/>
                </a:cxn>
                <a:cxn ang="0">
                  <a:pos x="3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3" y="259"/>
                </a:cxn>
                <a:cxn ang="0">
                  <a:pos x="13" y="232"/>
                </a:cxn>
                <a:cxn ang="0">
                  <a:pos x="27" y="211"/>
                </a:cxn>
                <a:cxn ang="0">
                  <a:pos x="45" y="193"/>
                </a:cxn>
                <a:cxn ang="0">
                  <a:pos x="69" y="180"/>
                </a:cxn>
                <a:cxn ang="0">
                  <a:pos x="96" y="171"/>
                </a:cxn>
                <a:cxn ang="0">
                  <a:pos x="126" y="169"/>
                </a:cxn>
                <a:cxn ang="0">
                  <a:pos x="190" y="169"/>
                </a:cxn>
                <a:cxn ang="0">
                  <a:pos x="220" y="171"/>
                </a:cxn>
                <a:cxn ang="0">
                  <a:pos x="249" y="180"/>
                </a:cxn>
                <a:cxn ang="0">
                  <a:pos x="275" y="191"/>
                </a:cxn>
                <a:cxn ang="0">
                  <a:pos x="295" y="207"/>
                </a:cxn>
                <a:cxn ang="0">
                  <a:pos x="295" y="0"/>
                </a:cxn>
                <a:cxn ang="0">
                  <a:pos x="361" y="0"/>
                </a:cxn>
                <a:cxn ang="0">
                  <a:pos x="361" y="617"/>
                </a:cxn>
                <a:cxn ang="0">
                  <a:pos x="302" y="617"/>
                </a:cxn>
                <a:cxn ang="0">
                  <a:pos x="295" y="256"/>
                </a:cxn>
                <a:cxn ang="0">
                  <a:pos x="275" y="247"/>
                </a:cxn>
                <a:cxn ang="0">
                  <a:pos x="249" y="238"/>
                </a:cxn>
                <a:cxn ang="0">
                  <a:pos x="219" y="231"/>
                </a:cxn>
                <a:cxn ang="0">
                  <a:pos x="182" y="229"/>
                </a:cxn>
                <a:cxn ang="0">
                  <a:pos x="119" y="229"/>
                </a:cxn>
                <a:cxn ang="0">
                  <a:pos x="108" y="229"/>
                </a:cxn>
                <a:cxn ang="0">
                  <a:pos x="96" y="232"/>
                </a:cxn>
                <a:cxn ang="0">
                  <a:pos x="85" y="240"/>
                </a:cxn>
                <a:cxn ang="0">
                  <a:pos x="76" y="252"/>
                </a:cxn>
                <a:cxn ang="0">
                  <a:pos x="70" y="268"/>
                </a:cxn>
                <a:cxn ang="0">
                  <a:pos x="69" y="290"/>
                </a:cxn>
                <a:cxn ang="0">
                  <a:pos x="69" y="512"/>
                </a:cxn>
                <a:cxn ang="0">
                  <a:pos x="70" y="534"/>
                </a:cxn>
                <a:cxn ang="0">
                  <a:pos x="78" y="550"/>
                </a:cxn>
                <a:cxn ang="0">
                  <a:pos x="88" y="559"/>
                </a:cxn>
                <a:cxn ang="0">
                  <a:pos x="103" y="564"/>
                </a:cxn>
                <a:cxn ang="0">
                  <a:pos x="116" y="566"/>
                </a:cxn>
                <a:cxn ang="0">
                  <a:pos x="130" y="566"/>
                </a:cxn>
                <a:cxn ang="0">
                  <a:pos x="181" y="566"/>
                </a:cxn>
                <a:cxn ang="0">
                  <a:pos x="220" y="564"/>
                </a:cxn>
                <a:cxn ang="0">
                  <a:pos x="251" y="561"/>
                </a:cxn>
                <a:cxn ang="0">
                  <a:pos x="276" y="555"/>
                </a:cxn>
                <a:cxn ang="0">
                  <a:pos x="295" y="552"/>
                </a:cxn>
                <a:cxn ang="0">
                  <a:pos x="295" y="256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</p:grp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Anne Birgitte Jæger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16834233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24" grpId="0"/>
      <p:bldP spid="3902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0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0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90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98952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34764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522662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94200" y="2159000"/>
            <a:ext cx="3522663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25118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49704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61124"/>
      </p:ext>
    </p:extLst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96432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B93-0A8F-43A5-9EB0-45A33AFBBF4E}" type="datetime1">
              <a:rPr lang="da-DK" smtClean="0"/>
              <a:t>21-10-2015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Anne Birgitte Jæger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AEC6-D56F-43C7-8F97-DCF89C2FC5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3754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13180"/>
      </p:ext>
    </p:extLst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43497"/>
      </p:ext>
    </p:extLst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88755"/>
      </p:ext>
    </p:extLst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18225" y="1187450"/>
            <a:ext cx="1798638" cy="498157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19138" y="1187450"/>
            <a:ext cx="5246687" cy="498157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34652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B165-7B70-4D5C-B5AB-CC12139EAFEA}" type="datetime1">
              <a:rPr lang="da-DK" smtClean="0"/>
              <a:t>21-10-2015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Anne Birgitte Jæger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AEC6-D56F-43C7-8F97-DCF89C2FC5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4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AC32-C575-4B1F-B699-8EBBE0896A9A}" type="datetime1">
              <a:rPr lang="da-DK" smtClean="0"/>
              <a:t>21-10-2015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Anne Birgitte Jæger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AEC6-D56F-43C7-8F97-DCF89C2FC5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023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F4C4-D0B0-4777-9CF3-602569DD47EE}" type="datetime1">
              <a:rPr lang="da-DK" smtClean="0"/>
              <a:t>21-10-2015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Anne Birgitte Jæger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AEC6-D56F-43C7-8F97-DCF89C2FC5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803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EA6B-9CAE-488B-BFB6-6C47ED1E82FF}" type="datetime1">
              <a:rPr lang="da-DK" smtClean="0"/>
              <a:t>21-10-2015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Anne Birgitte Jæger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AEC6-D56F-43C7-8F97-DCF89C2FC5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44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D3A1-9E9B-44A4-BD47-9F6B12100D61}" type="datetime1">
              <a:rPr lang="da-DK" smtClean="0"/>
              <a:t>21-10-2015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Anne Birgitte Jæger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AEC6-D56F-43C7-8F97-DCF89C2FC5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209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F45E-29CE-4C36-9559-95B901DEE438}" type="datetime1">
              <a:rPr lang="da-DK" smtClean="0"/>
              <a:t>21-10-2015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Anne Birgitte Jæger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AEC6-D56F-43C7-8F97-DCF89C2FC5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703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9AA3E-1F34-48EB-8893-5935F0719D51}" type="datetime1">
              <a:rPr lang="da-DK" smtClean="0"/>
              <a:t>21-10-2015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Anne Birgitte Jæger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CAEC6-D56F-43C7-8F97-DCF89C2FC5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925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187450"/>
            <a:ext cx="7197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59000"/>
            <a:ext cx="71977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  <p:grpSp>
        <p:nvGrpSpPr>
          <p:cNvPr id="102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1030" name="Freeform 132"/>
            <p:cNvSpPr>
              <a:spLocks noChangeAspect="1"/>
            </p:cNvSpPr>
            <p:nvPr/>
          </p:nvSpPr>
          <p:spPr bwMode="auto">
            <a:xfrm>
              <a:off x="2425" y="7785"/>
              <a:ext cx="2754" cy="1752"/>
            </a:xfrm>
            <a:custGeom>
              <a:avLst/>
              <a:gdLst>
                <a:gd name="T0" fmla="*/ 787 w 2751"/>
                <a:gd name="T1" fmla="*/ 0 h 1753"/>
                <a:gd name="T2" fmla="*/ 53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09 h 1753"/>
                <a:gd name="T28" fmla="*/ 323 w 2751"/>
                <a:gd name="T29" fmla="*/ 1736 h 1753"/>
                <a:gd name="T30" fmla="*/ 485 w 2751"/>
                <a:gd name="T31" fmla="*/ 1743 h 1753"/>
                <a:gd name="T32" fmla="*/ 689 w 2751"/>
                <a:gd name="T33" fmla="*/ 1742 h 1753"/>
                <a:gd name="T34" fmla="*/ 774 w 2751"/>
                <a:gd name="T35" fmla="*/ 1729 h 1753"/>
                <a:gd name="T36" fmla="*/ 787 w 2751"/>
                <a:gd name="T37" fmla="*/ 1697 h 1753"/>
                <a:gd name="T38" fmla="*/ 800 w 2751"/>
                <a:gd name="T39" fmla="*/ 375 h 1753"/>
                <a:gd name="T40" fmla="*/ 845 w 2751"/>
                <a:gd name="T41" fmla="*/ 364 h 1753"/>
                <a:gd name="T42" fmla="*/ 953 w 2751"/>
                <a:gd name="T43" fmla="*/ 362 h 1753"/>
                <a:gd name="T44" fmla="*/ 1141 w 2751"/>
                <a:gd name="T45" fmla="*/ 370 h 1753"/>
                <a:gd name="T46" fmla="*/ 1226 w 2751"/>
                <a:gd name="T47" fmla="*/ 404 h 1753"/>
                <a:gd name="T48" fmla="*/ 1270 w 2751"/>
                <a:gd name="T49" fmla="*/ 487 h 1753"/>
                <a:gd name="T50" fmla="*/ 1279 w 2751"/>
                <a:gd name="T51" fmla="*/ 1698 h 1753"/>
                <a:gd name="T52" fmla="*/ 1290 w 2751"/>
                <a:gd name="T53" fmla="*/ 1729 h 1753"/>
                <a:gd name="T54" fmla="*/ 1430 w 2751"/>
                <a:gd name="T55" fmla="*/ 1743 h 1753"/>
                <a:gd name="T56" fmla="*/ 1730 w 2751"/>
                <a:gd name="T57" fmla="*/ 1740 h 1753"/>
                <a:gd name="T58" fmla="*/ 1766 w 2751"/>
                <a:gd name="T59" fmla="*/ 1720 h 1753"/>
                <a:gd name="T60" fmla="*/ 1770 w 2751"/>
                <a:gd name="T61" fmla="*/ 404 h 1753"/>
                <a:gd name="T62" fmla="*/ 1797 w 2751"/>
                <a:gd name="T63" fmla="*/ 370 h 1753"/>
                <a:gd name="T64" fmla="*/ 1857 w 2751"/>
                <a:gd name="T65" fmla="*/ 362 h 1753"/>
                <a:gd name="T66" fmla="*/ 1983 w 2751"/>
                <a:gd name="T67" fmla="*/ 362 h 1753"/>
                <a:gd name="T68" fmla="*/ 2126 w 2751"/>
                <a:gd name="T69" fmla="*/ 373 h 1753"/>
                <a:gd name="T70" fmla="*/ 2213 w 2751"/>
                <a:gd name="T71" fmla="*/ 411 h 1753"/>
                <a:gd name="T72" fmla="*/ 2261 w 2751"/>
                <a:gd name="T73" fmla="*/ 496 h 1753"/>
                <a:gd name="T74" fmla="*/ 2271 w 2751"/>
                <a:gd name="T75" fmla="*/ 1464 h 1753"/>
                <a:gd name="T76" fmla="*/ 2278 w 2751"/>
                <a:gd name="T77" fmla="*/ 1592 h 1753"/>
                <a:gd name="T78" fmla="*/ 2321 w 2751"/>
                <a:gd name="T79" fmla="*/ 1680 h 1753"/>
                <a:gd name="T80" fmla="*/ 2405 w 2751"/>
                <a:gd name="T81" fmla="*/ 1729 h 1753"/>
                <a:gd name="T82" fmla="*/ 2566 w 2751"/>
                <a:gd name="T83" fmla="*/ 1743 h 1753"/>
                <a:gd name="T84" fmla="*/ 2702 w 2751"/>
                <a:gd name="T85" fmla="*/ 1742 h 1753"/>
                <a:gd name="T86" fmla="*/ 2758 w 2751"/>
                <a:gd name="T87" fmla="*/ 1736 h 1753"/>
                <a:gd name="T88" fmla="*/ 2780 w 2751"/>
                <a:gd name="T89" fmla="*/ 1700 h 1753"/>
                <a:gd name="T90" fmla="*/ 2781 w 2751"/>
                <a:gd name="T91" fmla="*/ 1632 h 1753"/>
                <a:gd name="T92" fmla="*/ 2781 w 2751"/>
                <a:gd name="T93" fmla="*/ 1476 h 1753"/>
                <a:gd name="T94" fmla="*/ 2781 w 2751"/>
                <a:gd name="T95" fmla="*/ 1262 h 1753"/>
                <a:gd name="T96" fmla="*/ 2781 w 2751"/>
                <a:gd name="T97" fmla="*/ 1020 h 1753"/>
                <a:gd name="T98" fmla="*/ 2780 w 2751"/>
                <a:gd name="T99" fmla="*/ 792 h 1753"/>
                <a:gd name="T100" fmla="*/ 2780 w 2751"/>
                <a:gd name="T101" fmla="*/ 534 h 1753"/>
                <a:gd name="T102" fmla="*/ 2761 w 2751"/>
                <a:gd name="T103" fmla="*/ 324 h 1753"/>
                <a:gd name="T104" fmla="*/ 2711 w 2751"/>
                <a:gd name="T105" fmla="*/ 184 h 1753"/>
                <a:gd name="T106" fmla="*/ 2608 w 2751"/>
                <a:gd name="T107" fmla="*/ 95 h 1753"/>
                <a:gd name="T108" fmla="*/ 2432 w 2751"/>
                <a:gd name="T109" fmla="*/ 47 h 1753"/>
                <a:gd name="T110" fmla="*/ 2157 w 2751"/>
                <a:gd name="T111" fmla="*/ 21 h 1753"/>
                <a:gd name="T112" fmla="*/ 1790 w 2751"/>
                <a:gd name="T113" fmla="*/ 7 h 1753"/>
                <a:gd name="T114" fmla="*/ 135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31" name="Freeform 133"/>
            <p:cNvSpPr>
              <a:spLocks noChangeAspect="1"/>
            </p:cNvSpPr>
            <p:nvPr/>
          </p:nvSpPr>
          <p:spPr bwMode="auto">
            <a:xfrm>
              <a:off x="5326" y="7806"/>
              <a:ext cx="796" cy="1741"/>
            </a:xfrm>
            <a:custGeom>
              <a:avLst/>
              <a:gdLst>
                <a:gd name="T0" fmla="*/ 344 w 802"/>
                <a:gd name="T1" fmla="*/ 0 h 1736"/>
                <a:gd name="T2" fmla="*/ 276 w 802"/>
                <a:gd name="T3" fmla="*/ 0 h 1736"/>
                <a:gd name="T4" fmla="*/ 202 w 802"/>
                <a:gd name="T5" fmla="*/ 2 h 1736"/>
                <a:gd name="T6" fmla="*/ 143 w 802"/>
                <a:gd name="T7" fmla="*/ 6 h 1736"/>
                <a:gd name="T8" fmla="*/ 8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89 h 1736"/>
                <a:gd name="T32" fmla="*/ 1 w 802"/>
                <a:gd name="T33" fmla="*/ 202 h 1736"/>
                <a:gd name="T34" fmla="*/ 9 w 802"/>
                <a:gd name="T35" fmla="*/ 214 h 1736"/>
                <a:gd name="T36" fmla="*/ 19 w 802"/>
                <a:gd name="T37" fmla="*/ 223 h 1736"/>
                <a:gd name="T38" fmla="*/ 32 w 802"/>
                <a:gd name="T39" fmla="*/ 229 h 1736"/>
                <a:gd name="T40" fmla="*/ 41 w 802"/>
                <a:gd name="T41" fmla="*/ 231 h 1736"/>
                <a:gd name="T42" fmla="*/ 56 w 802"/>
                <a:gd name="T43" fmla="*/ 234 h 1736"/>
                <a:gd name="T44" fmla="*/ 67 w 802"/>
                <a:gd name="T45" fmla="*/ 241 h 1736"/>
                <a:gd name="T46" fmla="*/ 91 w 802"/>
                <a:gd name="T47" fmla="*/ 249 h 1736"/>
                <a:gd name="T48" fmla="*/ 120 w 802"/>
                <a:gd name="T49" fmla="*/ 259 h 1736"/>
                <a:gd name="T50" fmla="*/ 149 w 802"/>
                <a:gd name="T51" fmla="*/ 272 h 1736"/>
                <a:gd name="T52" fmla="*/ 178 w 802"/>
                <a:gd name="T53" fmla="*/ 287 h 1736"/>
                <a:gd name="T54" fmla="*/ 198 w 802"/>
                <a:gd name="T55" fmla="*/ 305 h 1736"/>
                <a:gd name="T56" fmla="*/ 224 w 802"/>
                <a:gd name="T57" fmla="*/ 326 h 1736"/>
                <a:gd name="T58" fmla="*/ 247 w 802"/>
                <a:gd name="T59" fmla="*/ 350 h 1736"/>
                <a:gd name="T60" fmla="*/ 265 w 802"/>
                <a:gd name="T61" fmla="*/ 377 h 1736"/>
                <a:gd name="T62" fmla="*/ 276 w 802"/>
                <a:gd name="T63" fmla="*/ 407 h 1736"/>
                <a:gd name="T64" fmla="*/ 280 w 802"/>
                <a:gd name="T65" fmla="*/ 442 h 1736"/>
                <a:gd name="T66" fmla="*/ 280 w 802"/>
                <a:gd name="T67" fmla="*/ 1739 h 1736"/>
                <a:gd name="T68" fmla="*/ 283 w 802"/>
                <a:gd name="T69" fmla="*/ 1754 h 1736"/>
                <a:gd name="T70" fmla="*/ 291 w 802"/>
                <a:gd name="T71" fmla="*/ 1766 h 1736"/>
                <a:gd name="T72" fmla="*/ 303 w 802"/>
                <a:gd name="T73" fmla="*/ 1775 h 1736"/>
                <a:gd name="T74" fmla="*/ 318 w 802"/>
                <a:gd name="T75" fmla="*/ 1781 h 1736"/>
                <a:gd name="T76" fmla="*/ 414 w 802"/>
                <a:gd name="T77" fmla="*/ 1784 h 1736"/>
                <a:gd name="T78" fmla="*/ 509 w 802"/>
                <a:gd name="T79" fmla="*/ 1786 h 1736"/>
                <a:gd name="T80" fmla="*/ 608 w 802"/>
                <a:gd name="T81" fmla="*/ 1784 h 1736"/>
                <a:gd name="T82" fmla="*/ 709 w 802"/>
                <a:gd name="T83" fmla="*/ 1781 h 1736"/>
                <a:gd name="T84" fmla="*/ 724 w 802"/>
                <a:gd name="T85" fmla="*/ 1775 h 1736"/>
                <a:gd name="T86" fmla="*/ 735 w 802"/>
                <a:gd name="T87" fmla="*/ 1766 h 1736"/>
                <a:gd name="T88" fmla="*/ 741 w 802"/>
                <a:gd name="T89" fmla="*/ 1754 h 1736"/>
                <a:gd name="T90" fmla="*/ 742 w 802"/>
                <a:gd name="T91" fmla="*/ 1739 h 1736"/>
                <a:gd name="T92" fmla="*/ 742 w 802"/>
                <a:gd name="T93" fmla="*/ 56 h 1736"/>
                <a:gd name="T94" fmla="*/ 741 w 802"/>
                <a:gd name="T95" fmla="*/ 42 h 1736"/>
                <a:gd name="T96" fmla="*/ 733 w 802"/>
                <a:gd name="T97" fmla="*/ 29 h 1736"/>
                <a:gd name="T98" fmla="*/ 723 w 802"/>
                <a:gd name="T99" fmla="*/ 20 h 1736"/>
                <a:gd name="T100" fmla="*/ 705 w 802"/>
                <a:gd name="T101" fmla="*/ 15 h 1736"/>
                <a:gd name="T102" fmla="*/ 646 w 802"/>
                <a:gd name="T103" fmla="*/ 9 h 1736"/>
                <a:gd name="T104" fmla="*/ 577 w 802"/>
                <a:gd name="T105" fmla="*/ 6 h 1736"/>
                <a:gd name="T106" fmla="*/ 502 w 802"/>
                <a:gd name="T107" fmla="*/ 2 h 1736"/>
                <a:gd name="T108" fmla="*/ 429 w 802"/>
                <a:gd name="T109" fmla="*/ 0 h 1736"/>
                <a:gd name="T110" fmla="*/ 34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32" name="Freeform 134"/>
            <p:cNvSpPr>
              <a:spLocks noChangeAspect="1" noEditPoints="1"/>
            </p:cNvSpPr>
            <p:nvPr/>
          </p:nvSpPr>
          <p:spPr bwMode="auto">
            <a:xfrm>
              <a:off x="6436" y="7208"/>
              <a:ext cx="3058" cy="2350"/>
            </a:xfrm>
            <a:custGeom>
              <a:avLst/>
              <a:gdLst>
                <a:gd name="T0" fmla="*/ 2877 w 3059"/>
                <a:gd name="T1" fmla="*/ 2124 h 2349"/>
                <a:gd name="T2" fmla="*/ 2617 w 3059"/>
                <a:gd name="T3" fmla="*/ 2054 h 2349"/>
                <a:gd name="T4" fmla="*/ 2552 w 3059"/>
                <a:gd name="T5" fmla="*/ 1875 h 2349"/>
                <a:gd name="T6" fmla="*/ 2543 w 3059"/>
                <a:gd name="T7" fmla="*/ 1500 h 2349"/>
                <a:gd name="T8" fmla="*/ 2544 w 3059"/>
                <a:gd name="T9" fmla="*/ 1043 h 2349"/>
                <a:gd name="T10" fmla="*/ 2669 w 3059"/>
                <a:gd name="T11" fmla="*/ 893 h 2349"/>
                <a:gd name="T12" fmla="*/ 2846 w 3059"/>
                <a:gd name="T13" fmla="*/ 842 h 2349"/>
                <a:gd name="T14" fmla="*/ 2904 w 3059"/>
                <a:gd name="T15" fmla="*/ 783 h 2349"/>
                <a:gd name="T16" fmla="*/ 2890 w 3059"/>
                <a:gd name="T17" fmla="*/ 649 h 2349"/>
                <a:gd name="T18" fmla="*/ 2694 w 3059"/>
                <a:gd name="T19" fmla="*/ 619 h 2349"/>
                <a:gd name="T20" fmla="*/ 2512 w 3059"/>
                <a:gd name="T21" fmla="*/ 582 h 2349"/>
                <a:gd name="T22" fmla="*/ 2468 w 3059"/>
                <a:gd name="T23" fmla="*/ 357 h 2349"/>
                <a:gd name="T24" fmla="*/ 2407 w 3059"/>
                <a:gd name="T25" fmla="*/ 220 h 2349"/>
                <a:gd name="T26" fmla="*/ 2156 w 3059"/>
                <a:gd name="T27" fmla="*/ 171 h 2349"/>
                <a:gd name="T28" fmla="*/ 2069 w 3059"/>
                <a:gd name="T29" fmla="*/ 205 h 2349"/>
                <a:gd name="T30" fmla="*/ 2063 w 3059"/>
                <a:gd name="T31" fmla="*/ 342 h 2349"/>
                <a:gd name="T32" fmla="*/ 2060 w 3059"/>
                <a:gd name="T33" fmla="*/ 766 h 2349"/>
                <a:gd name="T34" fmla="*/ 2056 w 3059"/>
                <a:gd name="T35" fmla="*/ 1327 h 2349"/>
                <a:gd name="T36" fmla="*/ 2053 w 3059"/>
                <a:gd name="T37" fmla="*/ 1762 h 2349"/>
                <a:gd name="T38" fmla="*/ 2072 w 3059"/>
                <a:gd name="T39" fmla="*/ 2097 h 2349"/>
                <a:gd name="T40" fmla="*/ 2233 w 3059"/>
                <a:gd name="T41" fmla="*/ 2308 h 2349"/>
                <a:gd name="T42" fmla="*/ 2599 w 3059"/>
                <a:gd name="T43" fmla="*/ 2355 h 2349"/>
                <a:gd name="T44" fmla="*/ 2946 w 3059"/>
                <a:gd name="T45" fmla="*/ 2341 h 2349"/>
                <a:gd name="T46" fmla="*/ 3043 w 3059"/>
                <a:gd name="T47" fmla="*/ 2271 h 2349"/>
                <a:gd name="T48" fmla="*/ 3005 w 3059"/>
                <a:gd name="T49" fmla="*/ 2150 h 2349"/>
                <a:gd name="T50" fmla="*/ 1094 w 3059"/>
                <a:gd name="T51" fmla="*/ 2034 h 2349"/>
                <a:gd name="T52" fmla="*/ 996 w 3059"/>
                <a:gd name="T53" fmla="*/ 2043 h 2349"/>
                <a:gd name="T54" fmla="*/ 763 w 3059"/>
                <a:gd name="T55" fmla="*/ 2034 h 2349"/>
                <a:gd name="T56" fmla="*/ 573 w 3059"/>
                <a:gd name="T57" fmla="*/ 1919 h 2349"/>
                <a:gd name="T58" fmla="*/ 486 w 3059"/>
                <a:gd name="T59" fmla="*/ 157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605 h 2349"/>
                <a:gd name="T72" fmla="*/ 1827 w 3059"/>
                <a:gd name="T73" fmla="*/ 2097 h 2349"/>
                <a:gd name="T74" fmla="*/ 1662 w 3059"/>
                <a:gd name="T75" fmla="*/ 2031 h 2349"/>
                <a:gd name="T76" fmla="*/ 1630 w 3059"/>
                <a:gd name="T77" fmla="*/ 1825 h 2349"/>
                <a:gd name="T78" fmla="*/ 1628 w 3059"/>
                <a:gd name="T79" fmla="*/ 1345 h 2349"/>
                <a:gd name="T80" fmla="*/ 1626 w 3059"/>
                <a:gd name="T81" fmla="*/ 734 h 2349"/>
                <a:gd name="T82" fmla="*/ 1622 w 3059"/>
                <a:gd name="T83" fmla="*/ 270 h 2349"/>
                <a:gd name="T84" fmla="*/ 161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303 h 2349"/>
                <a:gd name="T106" fmla="*/ 38 w 3059"/>
                <a:gd name="T107" fmla="*/ 1863 h 2349"/>
                <a:gd name="T108" fmla="*/ 200 w 3059"/>
                <a:gd name="T109" fmla="*/ 2178 h 2349"/>
                <a:gd name="T110" fmla="*/ 425 w 3059"/>
                <a:gd name="T111" fmla="*/ 2314 h 2349"/>
                <a:gd name="T112" fmla="*/ 634 w 3059"/>
                <a:gd name="T113" fmla="*/ 2346 h 2349"/>
                <a:gd name="T114" fmla="*/ 889 w 3059"/>
                <a:gd name="T115" fmla="*/ 2357 h 2349"/>
                <a:gd name="T116" fmla="*/ 1419 w 3059"/>
                <a:gd name="T117" fmla="*/ 2359 h 2349"/>
                <a:gd name="T118" fmla="*/ 1901 w 3059"/>
                <a:gd name="T119" fmla="*/ 2343 h 2349"/>
                <a:gd name="T120" fmla="*/ 1931 w 3059"/>
                <a:gd name="T121" fmla="*/ 2243 h 2349"/>
                <a:gd name="T122" fmla="*/ 1931 w 3059"/>
                <a:gd name="T123" fmla="*/ 213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33" name="Freeform 135"/>
            <p:cNvSpPr>
              <a:spLocks noChangeAspect="1"/>
            </p:cNvSpPr>
            <p:nvPr/>
          </p:nvSpPr>
          <p:spPr bwMode="auto">
            <a:xfrm>
              <a:off x="2718" y="10020"/>
              <a:ext cx="262" cy="441"/>
            </a:xfrm>
            <a:custGeom>
              <a:avLst/>
              <a:gdLst>
                <a:gd name="T0" fmla="*/ 234 w 258"/>
                <a:gd name="T1" fmla="*/ 59 h 444"/>
                <a:gd name="T2" fmla="*/ 184 w 258"/>
                <a:gd name="T3" fmla="*/ 61 h 444"/>
                <a:gd name="T4" fmla="*/ 141 w 258"/>
                <a:gd name="T5" fmla="*/ 67 h 444"/>
                <a:gd name="T6" fmla="*/ 107 w 258"/>
                <a:gd name="T7" fmla="*/ 74 h 444"/>
                <a:gd name="T8" fmla="*/ 78 w 258"/>
                <a:gd name="T9" fmla="*/ 74 h 444"/>
                <a:gd name="T10" fmla="*/ 78 w 258"/>
                <a:gd name="T11" fmla="*/ 414 h 444"/>
                <a:gd name="T12" fmla="*/ 0 w 258"/>
                <a:gd name="T13" fmla="*/ 414 h 444"/>
                <a:gd name="T14" fmla="*/ 0 w 258"/>
                <a:gd name="T15" fmla="*/ 5 h 444"/>
                <a:gd name="T16" fmla="*/ 73 w 258"/>
                <a:gd name="T17" fmla="*/ 5 h 444"/>
                <a:gd name="T18" fmla="*/ 76 w 258"/>
                <a:gd name="T19" fmla="*/ 43 h 444"/>
                <a:gd name="T20" fmla="*/ 111 w 258"/>
                <a:gd name="T21" fmla="*/ 25 h 444"/>
                <a:gd name="T22" fmla="*/ 146 w 258"/>
                <a:gd name="T23" fmla="*/ 12 h 444"/>
                <a:gd name="T24" fmla="*/ 189 w 258"/>
                <a:gd name="T25" fmla="*/ 3 h 444"/>
                <a:gd name="T26" fmla="*/ 223 w 258"/>
                <a:gd name="T27" fmla="*/ 0 h 444"/>
                <a:gd name="T28" fmla="*/ 246 w 258"/>
                <a:gd name="T29" fmla="*/ 0 h 444"/>
                <a:gd name="T30" fmla="*/ 275 w 258"/>
                <a:gd name="T31" fmla="*/ 0 h 444"/>
                <a:gd name="T32" fmla="*/ 299 w 258"/>
                <a:gd name="T33" fmla="*/ 3 h 444"/>
                <a:gd name="T34" fmla="*/ 299 w 258"/>
                <a:gd name="T35" fmla="*/ 59 h 444"/>
                <a:gd name="T36" fmla="*/ 234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34" name="Freeform 136"/>
            <p:cNvSpPr>
              <a:spLocks noChangeAspect="1" noEditPoints="1"/>
            </p:cNvSpPr>
            <p:nvPr/>
          </p:nvSpPr>
          <p:spPr bwMode="auto">
            <a:xfrm>
              <a:off x="3032" y="10020"/>
              <a:ext cx="367" cy="451"/>
            </a:xfrm>
            <a:custGeom>
              <a:avLst/>
              <a:gdLst>
                <a:gd name="T0" fmla="*/ 308 w 367"/>
                <a:gd name="T1" fmla="*/ 200 h 459"/>
                <a:gd name="T2" fmla="*/ 67 w 367"/>
                <a:gd name="T3" fmla="*/ 200 h 459"/>
                <a:gd name="T4" fmla="*/ 67 w 367"/>
                <a:gd name="T5" fmla="*/ 269 h 459"/>
                <a:gd name="T6" fmla="*/ 69 w 367"/>
                <a:gd name="T7" fmla="*/ 290 h 459"/>
                <a:gd name="T8" fmla="*/ 75 w 367"/>
                <a:gd name="T9" fmla="*/ 306 h 459"/>
                <a:gd name="T10" fmla="*/ 85 w 367"/>
                <a:gd name="T11" fmla="*/ 319 h 459"/>
                <a:gd name="T12" fmla="*/ 102 w 367"/>
                <a:gd name="T13" fmla="*/ 329 h 459"/>
                <a:gd name="T14" fmla="*/ 125 w 367"/>
                <a:gd name="T15" fmla="*/ 335 h 459"/>
                <a:gd name="T16" fmla="*/ 154 w 367"/>
                <a:gd name="T17" fmla="*/ 336 h 459"/>
                <a:gd name="T18" fmla="*/ 355 w 367"/>
                <a:gd name="T19" fmla="*/ 336 h 459"/>
                <a:gd name="T20" fmla="*/ 355 w 367"/>
                <a:gd name="T21" fmla="*/ 363 h 459"/>
                <a:gd name="T22" fmla="*/ 339 w 367"/>
                <a:gd name="T23" fmla="*/ 372 h 459"/>
                <a:gd name="T24" fmla="*/ 317 w 367"/>
                <a:gd name="T25" fmla="*/ 378 h 459"/>
                <a:gd name="T26" fmla="*/ 293 w 367"/>
                <a:gd name="T27" fmla="*/ 383 h 459"/>
                <a:gd name="T28" fmla="*/ 266 w 367"/>
                <a:gd name="T29" fmla="*/ 385 h 459"/>
                <a:gd name="T30" fmla="*/ 152 w 367"/>
                <a:gd name="T31" fmla="*/ 385 h 459"/>
                <a:gd name="T32" fmla="*/ 123 w 367"/>
                <a:gd name="T33" fmla="*/ 383 h 459"/>
                <a:gd name="T34" fmla="*/ 94 w 367"/>
                <a:gd name="T35" fmla="*/ 378 h 459"/>
                <a:gd name="T36" fmla="*/ 69 w 367"/>
                <a:gd name="T37" fmla="*/ 369 h 459"/>
                <a:gd name="T38" fmla="*/ 46 w 367"/>
                <a:gd name="T39" fmla="*/ 358 h 459"/>
                <a:gd name="T40" fmla="*/ 28 w 367"/>
                <a:gd name="T41" fmla="*/ 342 h 459"/>
                <a:gd name="T42" fmla="*/ 13 w 367"/>
                <a:gd name="T43" fmla="*/ 321 h 459"/>
                <a:gd name="T44" fmla="*/ 2 w 367"/>
                <a:gd name="T45" fmla="*/ 295 h 459"/>
                <a:gd name="T46" fmla="*/ 0 w 367"/>
                <a:gd name="T47" fmla="*/ 265 h 459"/>
                <a:gd name="T48" fmla="*/ 0 w 367"/>
                <a:gd name="T49" fmla="*/ 129 h 459"/>
                <a:gd name="T50" fmla="*/ 2 w 367"/>
                <a:gd name="T51" fmla="*/ 94 h 459"/>
                <a:gd name="T52" fmla="*/ 10 w 367"/>
                <a:gd name="T53" fmla="*/ 73 h 459"/>
                <a:gd name="T54" fmla="*/ 22 w 367"/>
                <a:gd name="T55" fmla="*/ 48 h 459"/>
                <a:gd name="T56" fmla="*/ 38 w 367"/>
                <a:gd name="T57" fmla="*/ 2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28 h 459"/>
                <a:gd name="T80" fmla="*/ 346 w 367"/>
                <a:gd name="T81" fmla="*/ 44 h 459"/>
                <a:gd name="T82" fmla="*/ 357 w 367"/>
                <a:gd name="T83" fmla="*/ 68 h 459"/>
                <a:gd name="T84" fmla="*/ 366 w 367"/>
                <a:gd name="T85" fmla="*/ 87 h 459"/>
                <a:gd name="T86" fmla="*/ 367 w 367"/>
                <a:gd name="T87" fmla="*/ 123 h 459"/>
                <a:gd name="T88" fmla="*/ 367 w 367"/>
                <a:gd name="T89" fmla="*/ 193 h 459"/>
                <a:gd name="T90" fmla="*/ 308 w 367"/>
                <a:gd name="T91" fmla="*/ 200 h 459"/>
                <a:gd name="T92" fmla="*/ 302 w 367"/>
                <a:gd name="T93" fmla="*/ 108 h 459"/>
                <a:gd name="T94" fmla="*/ 299 w 367"/>
                <a:gd name="T95" fmla="*/ 84 h 459"/>
                <a:gd name="T96" fmla="*/ 292 w 367"/>
                <a:gd name="T97" fmla="*/ 73 h 459"/>
                <a:gd name="T98" fmla="*/ 279 w 367"/>
                <a:gd name="T99" fmla="*/ 61 h 459"/>
                <a:gd name="T100" fmla="*/ 263 w 367"/>
                <a:gd name="T101" fmla="*/ 52 h 459"/>
                <a:gd name="T102" fmla="*/ 241 w 367"/>
                <a:gd name="T103" fmla="*/ 46 h 459"/>
                <a:gd name="T104" fmla="*/ 216 w 367"/>
                <a:gd name="T105" fmla="*/ 46 h 459"/>
                <a:gd name="T106" fmla="*/ 154 w 367"/>
                <a:gd name="T107" fmla="*/ 46 h 459"/>
                <a:gd name="T108" fmla="*/ 125 w 367"/>
                <a:gd name="T109" fmla="*/ 48 h 459"/>
                <a:gd name="T110" fmla="*/ 104 w 367"/>
                <a:gd name="T111" fmla="*/ 55 h 459"/>
                <a:gd name="T112" fmla="*/ 87 w 367"/>
                <a:gd name="T113" fmla="*/ 66 h 459"/>
                <a:gd name="T114" fmla="*/ 76 w 367"/>
                <a:gd name="T115" fmla="*/ 79 h 459"/>
                <a:gd name="T116" fmla="*/ 69 w 367"/>
                <a:gd name="T117" fmla="*/ 94 h 459"/>
                <a:gd name="T118" fmla="*/ 67 w 367"/>
                <a:gd name="T119" fmla="*/ 117 h 459"/>
                <a:gd name="T120" fmla="*/ 67 w 367"/>
                <a:gd name="T121" fmla="*/ 160 h 459"/>
                <a:gd name="T122" fmla="*/ 302 w 367"/>
                <a:gd name="T123" fmla="*/ 160 h 459"/>
                <a:gd name="T124" fmla="*/ 302 w 367"/>
                <a:gd name="T125" fmla="*/ 108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35" name="Freeform 137"/>
            <p:cNvSpPr>
              <a:spLocks noChangeAspect="1" noEditPoints="1"/>
            </p:cNvSpPr>
            <p:nvPr/>
          </p:nvSpPr>
          <p:spPr bwMode="auto">
            <a:xfrm>
              <a:off x="3514" y="10020"/>
              <a:ext cx="356" cy="629"/>
            </a:xfrm>
            <a:custGeom>
              <a:avLst/>
              <a:gdLst>
                <a:gd name="T0" fmla="*/ 91 w 362"/>
                <a:gd name="T1" fmla="*/ 584 h 634"/>
                <a:gd name="T2" fmla="*/ 61 w 362"/>
                <a:gd name="T3" fmla="*/ 582 h 634"/>
                <a:gd name="T4" fmla="*/ 29 w 362"/>
                <a:gd name="T5" fmla="*/ 573 h 634"/>
                <a:gd name="T6" fmla="*/ 13 w 362"/>
                <a:gd name="T7" fmla="*/ 533 h 634"/>
                <a:gd name="T8" fmla="*/ 208 w 362"/>
                <a:gd name="T9" fmla="*/ 530 h 634"/>
                <a:gd name="T10" fmla="*/ 239 w 362"/>
                <a:gd name="T11" fmla="*/ 505 h 634"/>
                <a:gd name="T12" fmla="*/ 248 w 362"/>
                <a:gd name="T13" fmla="*/ 455 h 634"/>
                <a:gd name="T14" fmla="*/ 228 w 362"/>
                <a:gd name="T15" fmla="*/ 387 h 634"/>
                <a:gd name="T16" fmla="*/ 180 w 362"/>
                <a:gd name="T17" fmla="*/ 407 h 634"/>
                <a:gd name="T18" fmla="*/ 96 w 362"/>
                <a:gd name="T19" fmla="*/ 409 h 634"/>
                <a:gd name="T20" fmla="*/ 50 w 362"/>
                <a:gd name="T21" fmla="*/ 400 h 634"/>
                <a:gd name="T22" fmla="*/ 22 w 362"/>
                <a:gd name="T23" fmla="*/ 374 h 634"/>
                <a:gd name="T24" fmla="*/ 2 w 362"/>
                <a:gd name="T25" fmla="*/ 331 h 634"/>
                <a:gd name="T26" fmla="*/ 0 w 362"/>
                <a:gd name="T27" fmla="*/ 113 h 634"/>
                <a:gd name="T28" fmla="*/ 13 w 362"/>
                <a:gd name="T29" fmla="*/ 62 h 634"/>
                <a:gd name="T30" fmla="*/ 37 w 362"/>
                <a:gd name="T31" fmla="*/ 22 h 634"/>
                <a:gd name="T32" fmla="*/ 85 w 362"/>
                <a:gd name="T33" fmla="*/ 2 h 634"/>
                <a:gd name="T34" fmla="*/ 167 w 362"/>
                <a:gd name="T35" fmla="*/ 0 h 634"/>
                <a:gd name="T36" fmla="*/ 214 w 362"/>
                <a:gd name="T37" fmla="*/ 11 h 634"/>
                <a:gd name="T38" fmla="*/ 253 w 362"/>
                <a:gd name="T39" fmla="*/ 44 h 634"/>
                <a:gd name="T40" fmla="*/ 306 w 362"/>
                <a:gd name="T41" fmla="*/ 9 h 634"/>
                <a:gd name="T42" fmla="*/ 303 w 362"/>
                <a:gd name="T43" fmla="*/ 489 h 634"/>
                <a:gd name="T44" fmla="*/ 282 w 362"/>
                <a:gd name="T45" fmla="*/ 544 h 634"/>
                <a:gd name="T46" fmla="*/ 241 w 362"/>
                <a:gd name="T47" fmla="*/ 573 h 634"/>
                <a:gd name="T48" fmla="*/ 183 w 362"/>
                <a:gd name="T49" fmla="*/ 584 h 634"/>
                <a:gd name="T50" fmla="*/ 234 w 362"/>
                <a:gd name="T51" fmla="*/ 68 h 634"/>
                <a:gd name="T52" fmla="*/ 187 w 362"/>
                <a:gd name="T53" fmla="*/ 62 h 634"/>
                <a:gd name="T54" fmla="*/ 100 w 362"/>
                <a:gd name="T55" fmla="*/ 60 h 634"/>
                <a:gd name="T56" fmla="*/ 82 w 362"/>
                <a:gd name="T57" fmla="*/ 63 h 634"/>
                <a:gd name="T58" fmla="*/ 66 w 362"/>
                <a:gd name="T59" fmla="*/ 73 h 634"/>
                <a:gd name="T60" fmla="*/ 57 w 362"/>
                <a:gd name="T61" fmla="*/ 111 h 634"/>
                <a:gd name="T62" fmla="*/ 61 w 362"/>
                <a:gd name="T63" fmla="*/ 315 h 634"/>
                <a:gd name="T64" fmla="*/ 79 w 362"/>
                <a:gd name="T65" fmla="*/ 338 h 634"/>
                <a:gd name="T66" fmla="*/ 96 w 362"/>
                <a:gd name="T67" fmla="*/ 346 h 634"/>
                <a:gd name="T68" fmla="*/ 151 w 362"/>
                <a:gd name="T69" fmla="*/ 347 h 634"/>
                <a:gd name="T70" fmla="*/ 212 w 362"/>
                <a:gd name="T71" fmla="*/ 340 h 634"/>
                <a:gd name="T72" fmla="*/ 248 w 362"/>
                <a:gd name="T73" fmla="*/ 331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36" name="Freeform 138"/>
            <p:cNvSpPr>
              <a:spLocks noChangeAspect="1" noEditPoints="1"/>
            </p:cNvSpPr>
            <p:nvPr/>
          </p:nvSpPr>
          <p:spPr bwMode="auto">
            <a:xfrm>
              <a:off x="4017" y="9841"/>
              <a:ext cx="73" cy="619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159 w 67"/>
                <a:gd name="T5" fmla="*/ 0 h 617"/>
                <a:gd name="T6" fmla="*/ 159 w 67"/>
                <a:gd name="T7" fmla="*/ 84 h 617"/>
                <a:gd name="T8" fmla="*/ 0 w 67"/>
                <a:gd name="T9" fmla="*/ 84 h 617"/>
                <a:gd name="T10" fmla="*/ 0 w 67"/>
                <a:gd name="T11" fmla="*/ 637 h 617"/>
                <a:gd name="T12" fmla="*/ 0 w 67"/>
                <a:gd name="T13" fmla="*/ 188 h 617"/>
                <a:gd name="T14" fmla="*/ 159 w 67"/>
                <a:gd name="T15" fmla="*/ 188 h 617"/>
                <a:gd name="T16" fmla="*/ 159 w 67"/>
                <a:gd name="T17" fmla="*/ 637 h 617"/>
                <a:gd name="T18" fmla="*/ 0 w 67"/>
                <a:gd name="T19" fmla="*/ 63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37" name="Freeform 139"/>
            <p:cNvSpPr>
              <a:spLocks noChangeAspect="1" noEditPoints="1"/>
            </p:cNvSpPr>
            <p:nvPr/>
          </p:nvSpPr>
          <p:spPr bwMode="auto">
            <a:xfrm>
              <a:off x="4226" y="10020"/>
              <a:ext cx="377" cy="451"/>
            </a:xfrm>
            <a:custGeom>
              <a:avLst/>
              <a:gdLst>
                <a:gd name="T0" fmla="*/ 225 w 378"/>
                <a:gd name="T1" fmla="*/ 385 h 459"/>
                <a:gd name="T2" fmla="*/ 150 w 378"/>
                <a:gd name="T3" fmla="*/ 385 h 459"/>
                <a:gd name="T4" fmla="*/ 112 w 378"/>
                <a:gd name="T5" fmla="*/ 381 h 459"/>
                <a:gd name="T6" fmla="*/ 79 w 378"/>
                <a:gd name="T7" fmla="*/ 374 h 459"/>
                <a:gd name="T8" fmla="*/ 52 w 378"/>
                <a:gd name="T9" fmla="*/ 361 h 459"/>
                <a:gd name="T10" fmla="*/ 30 w 378"/>
                <a:gd name="T11" fmla="*/ 346 h 459"/>
                <a:gd name="T12" fmla="*/ 14 w 378"/>
                <a:gd name="T13" fmla="*/ 324 h 459"/>
                <a:gd name="T14" fmla="*/ 3 w 378"/>
                <a:gd name="T15" fmla="*/ 297 h 459"/>
                <a:gd name="T16" fmla="*/ 0 w 378"/>
                <a:gd name="T17" fmla="*/ 265 h 459"/>
                <a:gd name="T18" fmla="*/ 0 w 378"/>
                <a:gd name="T19" fmla="*/ 121 h 459"/>
                <a:gd name="T20" fmla="*/ 3 w 378"/>
                <a:gd name="T21" fmla="*/ 85 h 459"/>
                <a:gd name="T22" fmla="*/ 14 w 378"/>
                <a:gd name="T23" fmla="*/ 62 h 459"/>
                <a:gd name="T24" fmla="*/ 30 w 378"/>
                <a:gd name="T25" fmla="*/ 3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25 w 378"/>
                <a:gd name="T35" fmla="*/ 0 h 459"/>
                <a:gd name="T36" fmla="*/ 261 w 378"/>
                <a:gd name="T37" fmla="*/ 4 h 459"/>
                <a:gd name="T38" fmla="*/ 293 w 378"/>
                <a:gd name="T39" fmla="*/ 13 h 459"/>
                <a:gd name="T40" fmla="*/ 321 w 378"/>
                <a:gd name="T41" fmla="*/ 28 h 459"/>
                <a:gd name="T42" fmla="*/ 340 w 378"/>
                <a:gd name="T43" fmla="*/ 41 h 459"/>
                <a:gd name="T44" fmla="*/ 357 w 378"/>
                <a:gd name="T45" fmla="*/ 68 h 459"/>
                <a:gd name="T46" fmla="*/ 366 w 378"/>
                <a:gd name="T47" fmla="*/ 90 h 459"/>
                <a:gd name="T48" fmla="*/ 368 w 378"/>
                <a:gd name="T49" fmla="*/ 125 h 459"/>
                <a:gd name="T50" fmla="*/ 368 w 378"/>
                <a:gd name="T51" fmla="*/ 262 h 459"/>
                <a:gd name="T52" fmla="*/ 366 w 378"/>
                <a:gd name="T53" fmla="*/ 292 h 459"/>
                <a:gd name="T54" fmla="*/ 357 w 378"/>
                <a:gd name="T55" fmla="*/ 319 h 459"/>
                <a:gd name="T56" fmla="*/ 340 w 378"/>
                <a:gd name="T57" fmla="*/ 342 h 459"/>
                <a:gd name="T58" fmla="*/ 321 w 378"/>
                <a:gd name="T59" fmla="*/ 361 h 459"/>
                <a:gd name="T60" fmla="*/ 293 w 378"/>
                <a:gd name="T61" fmla="*/ 374 h 459"/>
                <a:gd name="T62" fmla="*/ 261 w 378"/>
                <a:gd name="T63" fmla="*/ 381 h 459"/>
                <a:gd name="T64" fmla="*/ 225 w 378"/>
                <a:gd name="T65" fmla="*/ 385 h 459"/>
                <a:gd name="T66" fmla="*/ 301 w 378"/>
                <a:gd name="T67" fmla="*/ 114 h 459"/>
                <a:gd name="T68" fmla="*/ 299 w 378"/>
                <a:gd name="T69" fmla="*/ 94 h 459"/>
                <a:gd name="T70" fmla="*/ 293 w 378"/>
                <a:gd name="T71" fmla="*/ 81 h 459"/>
                <a:gd name="T72" fmla="*/ 286 w 378"/>
                <a:gd name="T73" fmla="*/ 68 h 459"/>
                <a:gd name="T74" fmla="*/ 274 w 378"/>
                <a:gd name="T75" fmla="*/ 55 h 459"/>
                <a:gd name="T76" fmla="*/ 257 w 378"/>
                <a:gd name="T77" fmla="*/ 46 h 459"/>
                <a:gd name="T78" fmla="*/ 236 w 378"/>
                <a:gd name="T79" fmla="*/ 44 h 459"/>
                <a:gd name="T80" fmla="*/ 135 w 378"/>
                <a:gd name="T81" fmla="*/ 44 h 459"/>
                <a:gd name="T82" fmla="*/ 114 w 378"/>
                <a:gd name="T83" fmla="*/ 46 h 459"/>
                <a:gd name="T84" fmla="*/ 97 w 378"/>
                <a:gd name="T85" fmla="*/ 55 h 459"/>
                <a:gd name="T86" fmla="*/ 83 w 378"/>
                <a:gd name="T87" fmla="*/ 68 h 459"/>
                <a:gd name="T88" fmla="*/ 74 w 378"/>
                <a:gd name="T89" fmla="*/ 80 h 459"/>
                <a:gd name="T90" fmla="*/ 70 w 378"/>
                <a:gd name="T91" fmla="*/ 92 h 459"/>
                <a:gd name="T92" fmla="*/ 68 w 378"/>
                <a:gd name="T93" fmla="*/ 114 h 459"/>
                <a:gd name="T94" fmla="*/ 68 w 378"/>
                <a:gd name="T95" fmla="*/ 271 h 459"/>
                <a:gd name="T96" fmla="*/ 70 w 378"/>
                <a:gd name="T97" fmla="*/ 290 h 459"/>
                <a:gd name="T98" fmla="*/ 74 w 378"/>
                <a:gd name="T99" fmla="*/ 306 h 459"/>
                <a:gd name="T100" fmla="*/ 83 w 378"/>
                <a:gd name="T101" fmla="*/ 319 h 459"/>
                <a:gd name="T102" fmla="*/ 97 w 378"/>
                <a:gd name="T103" fmla="*/ 330 h 459"/>
                <a:gd name="T104" fmla="*/ 114 w 378"/>
                <a:gd name="T105" fmla="*/ 336 h 459"/>
                <a:gd name="T106" fmla="*/ 135 w 378"/>
                <a:gd name="T107" fmla="*/ 339 h 459"/>
                <a:gd name="T108" fmla="*/ 236 w 378"/>
                <a:gd name="T109" fmla="*/ 339 h 459"/>
                <a:gd name="T110" fmla="*/ 257 w 378"/>
                <a:gd name="T111" fmla="*/ 336 h 459"/>
                <a:gd name="T112" fmla="*/ 274 w 378"/>
                <a:gd name="T113" fmla="*/ 329 h 459"/>
                <a:gd name="T114" fmla="*/ 286 w 378"/>
                <a:gd name="T115" fmla="*/ 318 h 459"/>
                <a:gd name="T116" fmla="*/ 293 w 378"/>
                <a:gd name="T117" fmla="*/ 305 h 459"/>
                <a:gd name="T118" fmla="*/ 299 w 378"/>
                <a:gd name="T119" fmla="*/ 290 h 459"/>
                <a:gd name="T120" fmla="*/ 301 w 378"/>
                <a:gd name="T121" fmla="*/ 273 h 459"/>
                <a:gd name="T122" fmla="*/ 301 w 378"/>
                <a:gd name="T123" fmla="*/ 114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38" name="Freeform 140"/>
            <p:cNvSpPr>
              <a:spLocks noChangeAspect="1"/>
            </p:cNvSpPr>
            <p:nvPr/>
          </p:nvSpPr>
          <p:spPr bwMode="auto">
            <a:xfrm>
              <a:off x="4719" y="10020"/>
              <a:ext cx="367" cy="441"/>
            </a:xfrm>
            <a:custGeom>
              <a:avLst/>
              <a:gdLst>
                <a:gd name="T0" fmla="*/ 345 w 361"/>
                <a:gd name="T1" fmla="*/ 383 h 448"/>
                <a:gd name="T2" fmla="*/ 345 w 361"/>
                <a:gd name="T3" fmla="*/ 91 h 448"/>
                <a:gd name="T4" fmla="*/ 340 w 361"/>
                <a:gd name="T5" fmla="*/ 77 h 448"/>
                <a:gd name="T6" fmla="*/ 330 w 361"/>
                <a:gd name="T7" fmla="*/ 64 h 448"/>
                <a:gd name="T8" fmla="*/ 316 w 361"/>
                <a:gd name="T9" fmla="*/ 57 h 448"/>
                <a:gd name="T10" fmla="*/ 298 w 361"/>
                <a:gd name="T11" fmla="*/ 52 h 448"/>
                <a:gd name="T12" fmla="*/ 278 w 361"/>
                <a:gd name="T13" fmla="*/ 50 h 448"/>
                <a:gd name="T14" fmla="*/ 198 w 361"/>
                <a:gd name="T15" fmla="*/ 50 h 448"/>
                <a:gd name="T16" fmla="*/ 157 w 361"/>
                <a:gd name="T17" fmla="*/ 52 h 448"/>
                <a:gd name="T18" fmla="*/ 126 w 361"/>
                <a:gd name="T19" fmla="*/ 55 h 448"/>
                <a:gd name="T20" fmla="*/ 95 w 361"/>
                <a:gd name="T21" fmla="*/ 59 h 448"/>
                <a:gd name="T22" fmla="*/ 77 w 361"/>
                <a:gd name="T23" fmla="*/ 62 h 448"/>
                <a:gd name="T24" fmla="*/ 77 w 361"/>
                <a:gd name="T25" fmla="*/ 383 h 448"/>
                <a:gd name="T26" fmla="*/ 0 w 361"/>
                <a:gd name="T27" fmla="*/ 383 h 448"/>
                <a:gd name="T28" fmla="*/ 0 w 361"/>
                <a:gd name="T29" fmla="*/ 9 h 448"/>
                <a:gd name="T30" fmla="*/ 73 w 361"/>
                <a:gd name="T31" fmla="*/ 9 h 448"/>
                <a:gd name="T32" fmla="*/ 77 w 361"/>
                <a:gd name="T33" fmla="*/ 32 h 448"/>
                <a:gd name="T34" fmla="*/ 112 w 361"/>
                <a:gd name="T35" fmla="*/ 22 h 448"/>
                <a:gd name="T36" fmla="*/ 141 w 361"/>
                <a:gd name="T37" fmla="*/ 9 h 448"/>
                <a:gd name="T38" fmla="*/ 182 w 361"/>
                <a:gd name="T39" fmla="*/ 2 h 448"/>
                <a:gd name="T40" fmla="*/ 212 w 361"/>
                <a:gd name="T41" fmla="*/ 0 h 448"/>
                <a:gd name="T42" fmla="*/ 293 w 361"/>
                <a:gd name="T43" fmla="*/ 0 h 448"/>
                <a:gd name="T44" fmla="*/ 325 w 361"/>
                <a:gd name="T45" fmla="*/ 2 h 448"/>
                <a:gd name="T46" fmla="*/ 349 w 361"/>
                <a:gd name="T47" fmla="*/ 6 h 448"/>
                <a:gd name="T48" fmla="*/ 375 w 361"/>
                <a:gd name="T49" fmla="*/ 15 h 448"/>
                <a:gd name="T50" fmla="*/ 394 w 361"/>
                <a:gd name="T51" fmla="*/ 29 h 448"/>
                <a:gd name="T52" fmla="*/ 411 w 361"/>
                <a:gd name="T53" fmla="*/ 37 h 448"/>
                <a:gd name="T54" fmla="*/ 422 w 361"/>
                <a:gd name="T55" fmla="*/ 61 h 448"/>
                <a:gd name="T56" fmla="*/ 425 w 361"/>
                <a:gd name="T57" fmla="*/ 87 h 448"/>
                <a:gd name="T58" fmla="*/ 425 w 361"/>
                <a:gd name="T59" fmla="*/ 383 h 448"/>
                <a:gd name="T60" fmla="*/ 345 w 361"/>
                <a:gd name="T61" fmla="*/ 383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39" name="Freeform 141"/>
            <p:cNvSpPr>
              <a:spLocks noChangeAspect="1"/>
            </p:cNvSpPr>
            <p:nvPr/>
          </p:nvSpPr>
          <p:spPr bwMode="auto">
            <a:xfrm>
              <a:off x="5232" y="10020"/>
              <a:ext cx="607" cy="441"/>
            </a:xfrm>
            <a:custGeom>
              <a:avLst/>
              <a:gdLst>
                <a:gd name="T0" fmla="*/ 531 w 608"/>
                <a:gd name="T1" fmla="*/ 383 h 448"/>
                <a:gd name="T2" fmla="*/ 531 w 608"/>
                <a:gd name="T3" fmla="*/ 91 h 448"/>
                <a:gd name="T4" fmla="*/ 527 w 608"/>
                <a:gd name="T5" fmla="*/ 77 h 448"/>
                <a:gd name="T6" fmla="*/ 518 w 608"/>
                <a:gd name="T7" fmla="*/ 64 h 448"/>
                <a:gd name="T8" fmla="*/ 506 w 608"/>
                <a:gd name="T9" fmla="*/ 57 h 448"/>
                <a:gd name="T10" fmla="*/ 491 w 608"/>
                <a:gd name="T11" fmla="*/ 52 h 448"/>
                <a:gd name="T12" fmla="*/ 475 w 608"/>
                <a:gd name="T13" fmla="*/ 50 h 448"/>
                <a:gd name="T14" fmla="*/ 430 w 608"/>
                <a:gd name="T15" fmla="*/ 50 h 448"/>
                <a:gd name="T16" fmla="*/ 397 w 608"/>
                <a:gd name="T17" fmla="*/ 52 h 448"/>
                <a:gd name="T18" fmla="*/ 368 w 608"/>
                <a:gd name="T19" fmla="*/ 55 h 448"/>
                <a:gd name="T20" fmla="*/ 345 w 608"/>
                <a:gd name="T21" fmla="*/ 59 h 448"/>
                <a:gd name="T22" fmla="*/ 328 w 608"/>
                <a:gd name="T23" fmla="*/ 62 h 448"/>
                <a:gd name="T24" fmla="*/ 328 w 608"/>
                <a:gd name="T25" fmla="*/ 383 h 448"/>
                <a:gd name="T26" fmla="*/ 270 w 608"/>
                <a:gd name="T27" fmla="*/ 383 h 448"/>
                <a:gd name="T28" fmla="*/ 270 w 608"/>
                <a:gd name="T29" fmla="*/ 91 h 448"/>
                <a:gd name="T30" fmla="*/ 268 w 608"/>
                <a:gd name="T31" fmla="*/ 77 h 448"/>
                <a:gd name="T32" fmla="*/ 259 w 608"/>
                <a:gd name="T33" fmla="*/ 64 h 448"/>
                <a:gd name="T34" fmla="*/ 246 w 608"/>
                <a:gd name="T35" fmla="*/ 57 h 448"/>
                <a:gd name="T36" fmla="*/ 230 w 608"/>
                <a:gd name="T37" fmla="*/ 52 h 448"/>
                <a:gd name="T38" fmla="*/ 214 w 608"/>
                <a:gd name="T39" fmla="*/ 50 h 448"/>
                <a:gd name="T40" fmla="*/ 165 w 608"/>
                <a:gd name="T41" fmla="*/ 50 h 448"/>
                <a:gd name="T42" fmla="*/ 127 w 608"/>
                <a:gd name="T43" fmla="*/ 53 h 448"/>
                <a:gd name="T44" fmla="*/ 94 w 608"/>
                <a:gd name="T45" fmla="*/ 57 h 448"/>
                <a:gd name="T46" fmla="*/ 67 w 608"/>
                <a:gd name="T47" fmla="*/ 62 h 448"/>
                <a:gd name="T48" fmla="*/ 67 w 608"/>
                <a:gd name="T49" fmla="*/ 383 h 448"/>
                <a:gd name="T50" fmla="*/ 0 w 608"/>
                <a:gd name="T51" fmla="*/ 383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32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05 w 608"/>
                <a:gd name="T75" fmla="*/ 31 h 448"/>
                <a:gd name="T76" fmla="*/ 318 w 608"/>
                <a:gd name="T77" fmla="*/ 41 h 448"/>
                <a:gd name="T78" fmla="*/ 336 w 608"/>
                <a:gd name="T79" fmla="*/ 32 h 448"/>
                <a:gd name="T80" fmla="*/ 359 w 608"/>
                <a:gd name="T81" fmla="*/ 18 h 448"/>
                <a:gd name="T82" fmla="*/ 386 w 608"/>
                <a:gd name="T83" fmla="*/ 7 h 448"/>
                <a:gd name="T84" fmla="*/ 415 w 608"/>
                <a:gd name="T85" fmla="*/ 2 h 448"/>
                <a:gd name="T86" fmla="*/ 446 w 608"/>
                <a:gd name="T87" fmla="*/ 0 h 448"/>
                <a:gd name="T88" fmla="*/ 488 w 608"/>
                <a:gd name="T89" fmla="*/ 0 h 448"/>
                <a:gd name="T90" fmla="*/ 511 w 608"/>
                <a:gd name="T91" fmla="*/ 2 h 448"/>
                <a:gd name="T92" fmla="*/ 535 w 608"/>
                <a:gd name="T93" fmla="*/ 6 h 448"/>
                <a:gd name="T94" fmla="*/ 554 w 608"/>
                <a:gd name="T95" fmla="*/ 15 h 448"/>
                <a:gd name="T96" fmla="*/ 573 w 608"/>
                <a:gd name="T97" fmla="*/ 29 h 448"/>
                <a:gd name="T98" fmla="*/ 587 w 608"/>
                <a:gd name="T99" fmla="*/ 37 h 448"/>
                <a:gd name="T100" fmla="*/ 594 w 608"/>
                <a:gd name="T101" fmla="*/ 61 h 448"/>
                <a:gd name="T102" fmla="*/ 598 w 608"/>
                <a:gd name="T103" fmla="*/ 87 h 448"/>
                <a:gd name="T104" fmla="*/ 598 w 608"/>
                <a:gd name="T105" fmla="*/ 383 h 448"/>
                <a:gd name="T106" fmla="*/ 531 w 608"/>
                <a:gd name="T107" fmla="*/ 383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40" name="Freeform 142"/>
            <p:cNvSpPr>
              <a:spLocks noChangeAspect="1" noEditPoints="1"/>
            </p:cNvSpPr>
            <p:nvPr/>
          </p:nvSpPr>
          <p:spPr bwMode="auto">
            <a:xfrm>
              <a:off x="5986" y="9841"/>
              <a:ext cx="63" cy="619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36 w 67"/>
                <a:gd name="T5" fmla="*/ 0 h 617"/>
                <a:gd name="T6" fmla="*/ 36 w 67"/>
                <a:gd name="T7" fmla="*/ 84 h 617"/>
                <a:gd name="T8" fmla="*/ 0 w 67"/>
                <a:gd name="T9" fmla="*/ 84 h 617"/>
                <a:gd name="T10" fmla="*/ 0 w 67"/>
                <a:gd name="T11" fmla="*/ 637 h 617"/>
                <a:gd name="T12" fmla="*/ 0 w 67"/>
                <a:gd name="T13" fmla="*/ 188 h 617"/>
                <a:gd name="T14" fmla="*/ 36 w 67"/>
                <a:gd name="T15" fmla="*/ 188 h 617"/>
                <a:gd name="T16" fmla="*/ 36 w 67"/>
                <a:gd name="T17" fmla="*/ 637 h 617"/>
                <a:gd name="T18" fmla="*/ 0 w 67"/>
                <a:gd name="T19" fmla="*/ 63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41" name="Freeform 143"/>
            <p:cNvSpPr>
              <a:spLocks noChangeAspect="1" noEditPoints="1"/>
            </p:cNvSpPr>
            <p:nvPr/>
          </p:nvSpPr>
          <p:spPr bwMode="auto">
            <a:xfrm>
              <a:off x="6185" y="9841"/>
              <a:ext cx="356" cy="629"/>
            </a:xfrm>
            <a:custGeom>
              <a:avLst/>
              <a:gdLst>
                <a:gd name="T0" fmla="*/ 279 w 359"/>
                <a:gd name="T1" fmla="*/ 627 h 628"/>
                <a:gd name="T2" fmla="*/ 274 w 359"/>
                <a:gd name="T3" fmla="*/ 594 h 628"/>
                <a:gd name="T4" fmla="*/ 247 w 359"/>
                <a:gd name="T5" fmla="*/ 616 h 628"/>
                <a:gd name="T6" fmla="*/ 218 w 359"/>
                <a:gd name="T7" fmla="*/ 629 h 628"/>
                <a:gd name="T8" fmla="*/ 187 w 359"/>
                <a:gd name="T9" fmla="*/ 636 h 628"/>
                <a:gd name="T10" fmla="*/ 165 w 359"/>
                <a:gd name="T11" fmla="*/ 638 h 628"/>
                <a:gd name="T12" fmla="*/ 94 w 359"/>
                <a:gd name="T13" fmla="*/ 638 h 628"/>
                <a:gd name="T14" fmla="*/ 75 w 359"/>
                <a:gd name="T15" fmla="*/ 636 h 628"/>
                <a:gd name="T16" fmla="*/ 59 w 359"/>
                <a:gd name="T17" fmla="*/ 630 h 628"/>
                <a:gd name="T18" fmla="*/ 43 w 359"/>
                <a:gd name="T19" fmla="*/ 623 h 628"/>
                <a:gd name="T20" fmla="*/ 25 w 359"/>
                <a:gd name="T21" fmla="*/ 609 h 628"/>
                <a:gd name="T22" fmla="*/ 12 w 359"/>
                <a:gd name="T23" fmla="*/ 591 h 628"/>
                <a:gd name="T24" fmla="*/ 1 w 359"/>
                <a:gd name="T25" fmla="*/ 567 h 628"/>
                <a:gd name="T26" fmla="*/ 0 w 359"/>
                <a:gd name="T27" fmla="*/ 53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59 w 359"/>
                <a:gd name="T39" fmla="*/ 180 h 628"/>
                <a:gd name="T40" fmla="*/ 84 w 359"/>
                <a:gd name="T41" fmla="*/ 171 h 628"/>
                <a:gd name="T42" fmla="*/ 114 w 359"/>
                <a:gd name="T43" fmla="*/ 169 h 628"/>
                <a:gd name="T44" fmla="*/ 173 w 359"/>
                <a:gd name="T45" fmla="*/ 169 h 628"/>
                <a:gd name="T46" fmla="*/ 198 w 359"/>
                <a:gd name="T47" fmla="*/ 171 h 628"/>
                <a:gd name="T48" fmla="*/ 227 w 359"/>
                <a:gd name="T49" fmla="*/ 180 h 628"/>
                <a:gd name="T50" fmla="*/ 253 w 359"/>
                <a:gd name="T51" fmla="*/ 191 h 628"/>
                <a:gd name="T52" fmla="*/ 272 w 359"/>
                <a:gd name="T53" fmla="*/ 207 h 628"/>
                <a:gd name="T54" fmla="*/ 272 w 359"/>
                <a:gd name="T55" fmla="*/ 0 h 628"/>
                <a:gd name="T56" fmla="*/ 329 w 359"/>
                <a:gd name="T57" fmla="*/ 0 h 628"/>
                <a:gd name="T58" fmla="*/ 329 w 359"/>
                <a:gd name="T59" fmla="*/ 627 h 628"/>
                <a:gd name="T60" fmla="*/ 279 w 359"/>
                <a:gd name="T61" fmla="*/ 627 h 628"/>
                <a:gd name="T62" fmla="*/ 272 w 359"/>
                <a:gd name="T63" fmla="*/ 256 h 628"/>
                <a:gd name="T64" fmla="*/ 254 w 359"/>
                <a:gd name="T65" fmla="*/ 247 h 628"/>
                <a:gd name="T66" fmla="*/ 229 w 359"/>
                <a:gd name="T67" fmla="*/ 238 h 628"/>
                <a:gd name="T68" fmla="*/ 197 w 359"/>
                <a:gd name="T69" fmla="*/ 231 h 628"/>
                <a:gd name="T70" fmla="*/ 169 w 359"/>
                <a:gd name="T71" fmla="*/ 229 h 628"/>
                <a:gd name="T72" fmla="*/ 107 w 359"/>
                <a:gd name="T73" fmla="*/ 229 h 628"/>
                <a:gd name="T74" fmla="*/ 96 w 359"/>
                <a:gd name="T75" fmla="*/ 229 h 628"/>
                <a:gd name="T76" fmla="*/ 84 w 359"/>
                <a:gd name="T77" fmla="*/ 232 h 628"/>
                <a:gd name="T78" fmla="*/ 73 w 359"/>
                <a:gd name="T79" fmla="*/ 240 h 628"/>
                <a:gd name="T80" fmla="*/ 64 w 359"/>
                <a:gd name="T81" fmla="*/ 252 h 628"/>
                <a:gd name="T82" fmla="*/ 59 w 359"/>
                <a:gd name="T83" fmla="*/ 268 h 628"/>
                <a:gd name="T84" fmla="*/ 59 w 359"/>
                <a:gd name="T85" fmla="*/ 290 h 628"/>
                <a:gd name="T86" fmla="*/ 59 w 359"/>
                <a:gd name="T87" fmla="*/ 522 h 628"/>
                <a:gd name="T88" fmla="*/ 59 w 359"/>
                <a:gd name="T89" fmla="*/ 544 h 628"/>
                <a:gd name="T90" fmla="*/ 67 w 359"/>
                <a:gd name="T91" fmla="*/ 560 h 628"/>
                <a:gd name="T92" fmla="*/ 78 w 359"/>
                <a:gd name="T93" fmla="*/ 569 h 628"/>
                <a:gd name="T94" fmla="*/ 91 w 359"/>
                <a:gd name="T95" fmla="*/ 574 h 628"/>
                <a:gd name="T96" fmla="*/ 103 w 359"/>
                <a:gd name="T97" fmla="*/ 576 h 628"/>
                <a:gd name="T98" fmla="*/ 118 w 359"/>
                <a:gd name="T99" fmla="*/ 576 h 628"/>
                <a:gd name="T100" fmla="*/ 169 w 359"/>
                <a:gd name="T101" fmla="*/ 576 h 628"/>
                <a:gd name="T102" fmla="*/ 198 w 359"/>
                <a:gd name="T103" fmla="*/ 574 h 628"/>
                <a:gd name="T104" fmla="*/ 229 w 359"/>
                <a:gd name="T105" fmla="*/ 571 h 628"/>
                <a:gd name="T106" fmla="*/ 254 w 359"/>
                <a:gd name="T107" fmla="*/ 565 h 628"/>
                <a:gd name="T108" fmla="*/ 272 w 359"/>
                <a:gd name="T109" fmla="*/ 562 h 628"/>
                <a:gd name="T110" fmla="*/ 272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42" name="Freeform 144"/>
            <p:cNvSpPr>
              <a:spLocks noChangeAspect="1"/>
            </p:cNvSpPr>
            <p:nvPr/>
          </p:nvSpPr>
          <p:spPr bwMode="auto">
            <a:xfrm>
              <a:off x="6635" y="9904"/>
              <a:ext cx="293" cy="567"/>
            </a:xfrm>
            <a:custGeom>
              <a:avLst/>
              <a:gdLst>
                <a:gd name="T0" fmla="*/ 179 w 296"/>
                <a:gd name="T1" fmla="*/ 549 h 569"/>
                <a:gd name="T2" fmla="*/ 148 w 296"/>
                <a:gd name="T3" fmla="*/ 547 h 569"/>
                <a:gd name="T4" fmla="*/ 131 w 296"/>
                <a:gd name="T5" fmla="*/ 543 h 569"/>
                <a:gd name="T6" fmla="*/ 109 w 296"/>
                <a:gd name="T7" fmla="*/ 534 h 569"/>
                <a:gd name="T8" fmla="*/ 91 w 296"/>
                <a:gd name="T9" fmla="*/ 523 h 569"/>
                <a:gd name="T10" fmla="*/ 79 w 296"/>
                <a:gd name="T11" fmla="*/ 505 h 569"/>
                <a:gd name="T12" fmla="*/ 69 w 296"/>
                <a:gd name="T13" fmla="*/ 484 h 569"/>
                <a:gd name="T14" fmla="*/ 68 w 296"/>
                <a:gd name="T15" fmla="*/ 455 h 569"/>
                <a:gd name="T16" fmla="*/ 68 w 296"/>
                <a:gd name="T17" fmla="*/ 172 h 569"/>
                <a:gd name="T18" fmla="*/ 0 w 296"/>
                <a:gd name="T19" fmla="*/ 172 h 569"/>
                <a:gd name="T20" fmla="*/ 0 w 296"/>
                <a:gd name="T21" fmla="*/ 132 h 569"/>
                <a:gd name="T22" fmla="*/ 68 w 296"/>
                <a:gd name="T23" fmla="*/ 132 h 569"/>
                <a:gd name="T24" fmla="*/ 68 w 296"/>
                <a:gd name="T25" fmla="*/ 9 h 569"/>
                <a:gd name="T26" fmla="*/ 135 w 296"/>
                <a:gd name="T27" fmla="*/ 0 h 569"/>
                <a:gd name="T28" fmla="*/ 135 w 296"/>
                <a:gd name="T29" fmla="*/ 132 h 569"/>
                <a:gd name="T30" fmla="*/ 266 w 296"/>
                <a:gd name="T31" fmla="*/ 132 h 569"/>
                <a:gd name="T32" fmla="*/ 266 w 296"/>
                <a:gd name="T33" fmla="*/ 172 h 569"/>
                <a:gd name="T34" fmla="*/ 135 w 296"/>
                <a:gd name="T35" fmla="*/ 172 h 569"/>
                <a:gd name="T36" fmla="*/ 135 w 296"/>
                <a:gd name="T37" fmla="*/ 444 h 569"/>
                <a:gd name="T38" fmla="*/ 135 w 296"/>
                <a:gd name="T39" fmla="*/ 455 h 569"/>
                <a:gd name="T40" fmla="*/ 136 w 296"/>
                <a:gd name="T41" fmla="*/ 467 h 569"/>
                <a:gd name="T42" fmla="*/ 139 w 296"/>
                <a:gd name="T43" fmla="*/ 476 h 569"/>
                <a:gd name="T44" fmla="*/ 142 w 296"/>
                <a:gd name="T45" fmla="*/ 485 h 569"/>
                <a:gd name="T46" fmla="*/ 150 w 296"/>
                <a:gd name="T47" fmla="*/ 491 h 569"/>
                <a:gd name="T48" fmla="*/ 166 w 296"/>
                <a:gd name="T49" fmla="*/ 493 h 569"/>
                <a:gd name="T50" fmla="*/ 266 w 296"/>
                <a:gd name="T51" fmla="*/ 493 h 569"/>
                <a:gd name="T52" fmla="*/ 266 w 296"/>
                <a:gd name="T53" fmla="*/ 531 h 569"/>
                <a:gd name="T54" fmla="*/ 247 w 296"/>
                <a:gd name="T55" fmla="*/ 538 h 569"/>
                <a:gd name="T56" fmla="*/ 229 w 296"/>
                <a:gd name="T57" fmla="*/ 543 h 569"/>
                <a:gd name="T58" fmla="*/ 204 w 296"/>
                <a:gd name="T59" fmla="*/ 547 h 569"/>
                <a:gd name="T60" fmla="*/ 179 w 296"/>
                <a:gd name="T61" fmla="*/ 549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43" name="Freeform 145"/>
            <p:cNvSpPr>
              <a:spLocks noChangeAspect="1" noEditPoints="1"/>
            </p:cNvSpPr>
            <p:nvPr/>
          </p:nvSpPr>
          <p:spPr bwMode="auto">
            <a:xfrm>
              <a:off x="6928" y="9841"/>
              <a:ext cx="199" cy="808"/>
            </a:xfrm>
            <a:custGeom>
              <a:avLst/>
              <a:gdLst>
                <a:gd name="T0" fmla="*/ 57 w 202"/>
                <a:gd name="T1" fmla="*/ 853 h 803"/>
                <a:gd name="T2" fmla="*/ 46 w 202"/>
                <a:gd name="T3" fmla="*/ 853 h 803"/>
                <a:gd name="T4" fmla="*/ 33 w 202"/>
                <a:gd name="T5" fmla="*/ 851 h 803"/>
                <a:gd name="T6" fmla="*/ 20 w 202"/>
                <a:gd name="T7" fmla="*/ 849 h 803"/>
                <a:gd name="T8" fmla="*/ 0 w 202"/>
                <a:gd name="T9" fmla="*/ 844 h 803"/>
                <a:gd name="T10" fmla="*/ 0 w 202"/>
                <a:gd name="T11" fmla="*/ 797 h 803"/>
                <a:gd name="T12" fmla="*/ 44 w 202"/>
                <a:gd name="T13" fmla="*/ 797 h 803"/>
                <a:gd name="T14" fmla="*/ 68 w 202"/>
                <a:gd name="T15" fmla="*/ 797 h 803"/>
                <a:gd name="T16" fmla="*/ 86 w 202"/>
                <a:gd name="T17" fmla="*/ 793 h 803"/>
                <a:gd name="T18" fmla="*/ 95 w 202"/>
                <a:gd name="T19" fmla="*/ 786 h 803"/>
                <a:gd name="T20" fmla="*/ 101 w 202"/>
                <a:gd name="T21" fmla="*/ 777 h 803"/>
                <a:gd name="T22" fmla="*/ 110 w 202"/>
                <a:gd name="T23" fmla="*/ 758 h 803"/>
                <a:gd name="T24" fmla="*/ 114 w 202"/>
                <a:gd name="T25" fmla="*/ 730 h 803"/>
                <a:gd name="T26" fmla="*/ 115 w 202"/>
                <a:gd name="T27" fmla="*/ 700 h 803"/>
                <a:gd name="T28" fmla="*/ 115 w 202"/>
                <a:gd name="T29" fmla="*/ 188 h 803"/>
                <a:gd name="T30" fmla="*/ 172 w 202"/>
                <a:gd name="T31" fmla="*/ 188 h 803"/>
                <a:gd name="T32" fmla="*/ 172 w 202"/>
                <a:gd name="T33" fmla="*/ 704 h 803"/>
                <a:gd name="T34" fmla="*/ 171 w 202"/>
                <a:gd name="T35" fmla="*/ 744 h 803"/>
                <a:gd name="T36" fmla="*/ 164 w 202"/>
                <a:gd name="T37" fmla="*/ 780 h 803"/>
                <a:gd name="T38" fmla="*/ 156 w 202"/>
                <a:gd name="T39" fmla="*/ 804 h 803"/>
                <a:gd name="T40" fmla="*/ 146 w 202"/>
                <a:gd name="T41" fmla="*/ 822 h 803"/>
                <a:gd name="T42" fmla="*/ 126 w 202"/>
                <a:gd name="T43" fmla="*/ 836 h 803"/>
                <a:gd name="T44" fmla="*/ 103 w 202"/>
                <a:gd name="T45" fmla="*/ 845 h 803"/>
                <a:gd name="T46" fmla="*/ 86 w 202"/>
                <a:gd name="T47" fmla="*/ 851 h 803"/>
                <a:gd name="T48" fmla="*/ 57 w 202"/>
                <a:gd name="T49" fmla="*/ 853 h 803"/>
                <a:gd name="T50" fmla="*/ 115 w 202"/>
                <a:gd name="T51" fmla="*/ 94 h 803"/>
                <a:gd name="T52" fmla="*/ 115 w 202"/>
                <a:gd name="T53" fmla="*/ 0 h 803"/>
                <a:gd name="T54" fmla="*/ 172 w 202"/>
                <a:gd name="T55" fmla="*/ 0 h 803"/>
                <a:gd name="T56" fmla="*/ 172 w 202"/>
                <a:gd name="T57" fmla="*/ 94 h 803"/>
                <a:gd name="T58" fmla="*/ 115 w 202"/>
                <a:gd name="T59" fmla="*/ 9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44" name="Freeform 146"/>
            <p:cNvSpPr>
              <a:spLocks noChangeAspect="1"/>
            </p:cNvSpPr>
            <p:nvPr/>
          </p:nvSpPr>
          <p:spPr bwMode="auto">
            <a:xfrm>
              <a:off x="7221" y="10020"/>
              <a:ext cx="398" cy="619"/>
            </a:xfrm>
            <a:custGeom>
              <a:avLst/>
              <a:gdLst>
                <a:gd name="T0" fmla="*/ 188 w 394"/>
                <a:gd name="T1" fmla="*/ 637 h 617"/>
                <a:gd name="T2" fmla="*/ 113 w 394"/>
                <a:gd name="T3" fmla="*/ 637 h 617"/>
                <a:gd name="T4" fmla="*/ 194 w 394"/>
                <a:gd name="T5" fmla="*/ 442 h 617"/>
                <a:gd name="T6" fmla="*/ 0 w 394"/>
                <a:gd name="T7" fmla="*/ 0 h 617"/>
                <a:gd name="T8" fmla="*/ 82 w 394"/>
                <a:gd name="T9" fmla="*/ 0 h 617"/>
                <a:gd name="T10" fmla="*/ 226 w 394"/>
                <a:gd name="T11" fmla="*/ 355 h 617"/>
                <a:gd name="T12" fmla="*/ 228 w 394"/>
                <a:gd name="T13" fmla="*/ 355 h 617"/>
                <a:gd name="T14" fmla="*/ 363 w 394"/>
                <a:gd name="T15" fmla="*/ 0 h 617"/>
                <a:gd name="T16" fmla="*/ 434 w 394"/>
                <a:gd name="T17" fmla="*/ 0 h 617"/>
                <a:gd name="T18" fmla="*/ 188 w 394"/>
                <a:gd name="T19" fmla="*/ 63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45" name="Rectangle 147"/>
            <p:cNvSpPr>
              <a:spLocks noChangeAspect="1" noChangeArrowheads="1"/>
            </p:cNvSpPr>
            <p:nvPr/>
          </p:nvSpPr>
          <p:spPr bwMode="auto">
            <a:xfrm>
              <a:off x="7714" y="9841"/>
              <a:ext cx="63" cy="619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46" name="Rectangle 148"/>
            <p:cNvSpPr>
              <a:spLocks noChangeAspect="1" noChangeArrowheads="1"/>
            </p:cNvSpPr>
            <p:nvPr/>
          </p:nvSpPr>
          <p:spPr bwMode="auto">
            <a:xfrm>
              <a:off x="7934" y="9841"/>
              <a:ext cx="63" cy="619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47" name="Freeform 149"/>
            <p:cNvSpPr>
              <a:spLocks noChangeAspect="1" noEditPoints="1"/>
            </p:cNvSpPr>
            <p:nvPr/>
          </p:nvSpPr>
          <p:spPr bwMode="auto">
            <a:xfrm>
              <a:off x="8112" y="10020"/>
              <a:ext cx="367" cy="451"/>
            </a:xfrm>
            <a:custGeom>
              <a:avLst/>
              <a:gdLst>
                <a:gd name="T0" fmla="*/ 314 w 366"/>
                <a:gd name="T1" fmla="*/ 367 h 459"/>
                <a:gd name="T2" fmla="*/ 312 w 366"/>
                <a:gd name="T3" fmla="*/ 354 h 459"/>
                <a:gd name="T4" fmla="*/ 309 w 366"/>
                <a:gd name="T5" fmla="*/ 341 h 459"/>
                <a:gd name="T6" fmla="*/ 283 w 366"/>
                <a:gd name="T7" fmla="*/ 366 h 459"/>
                <a:gd name="T8" fmla="*/ 240 w 366"/>
                <a:gd name="T9" fmla="*/ 381 h 459"/>
                <a:gd name="T10" fmla="*/ 114 w 366"/>
                <a:gd name="T11" fmla="*/ 385 h 459"/>
                <a:gd name="T12" fmla="*/ 55 w 366"/>
                <a:gd name="T13" fmla="*/ 374 h 459"/>
                <a:gd name="T14" fmla="*/ 15 w 366"/>
                <a:gd name="T15" fmla="*/ 346 h 459"/>
                <a:gd name="T16" fmla="*/ 0 w 366"/>
                <a:gd name="T17" fmla="*/ 301 h 459"/>
                <a:gd name="T18" fmla="*/ 4 w 366"/>
                <a:gd name="T19" fmla="*/ 232 h 459"/>
                <a:gd name="T20" fmla="*/ 26 w 366"/>
                <a:gd name="T21" fmla="*/ 191 h 459"/>
                <a:gd name="T22" fmla="*/ 67 w 366"/>
                <a:gd name="T23" fmla="*/ 169 h 459"/>
                <a:gd name="T24" fmla="*/ 125 w 366"/>
                <a:gd name="T25" fmla="*/ 160 h 459"/>
                <a:gd name="T26" fmla="*/ 300 w 366"/>
                <a:gd name="T27" fmla="*/ 96 h 459"/>
                <a:gd name="T28" fmla="*/ 291 w 366"/>
                <a:gd name="T29" fmla="*/ 71 h 459"/>
                <a:gd name="T30" fmla="*/ 267 w 366"/>
                <a:gd name="T31" fmla="*/ 55 h 459"/>
                <a:gd name="T32" fmla="*/ 229 w 366"/>
                <a:gd name="T33" fmla="*/ 5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64 w 366"/>
                <a:gd name="T41" fmla="*/ 2 h 459"/>
                <a:gd name="T42" fmla="*/ 309 w 366"/>
                <a:gd name="T43" fmla="*/ 13 h 459"/>
                <a:gd name="T44" fmla="*/ 345 w 366"/>
                <a:gd name="T45" fmla="*/ 28 h 459"/>
                <a:gd name="T46" fmla="*/ 363 w 366"/>
                <a:gd name="T47" fmla="*/ 71 h 459"/>
                <a:gd name="T48" fmla="*/ 367 w 366"/>
                <a:gd name="T49" fmla="*/ 254 h 459"/>
                <a:gd name="T50" fmla="*/ 368 w 366"/>
                <a:gd name="T51" fmla="*/ 323 h 459"/>
                <a:gd name="T52" fmla="*/ 376 w 366"/>
                <a:gd name="T53" fmla="*/ 375 h 459"/>
                <a:gd name="T54" fmla="*/ 300 w 366"/>
                <a:gd name="T55" fmla="*/ 200 h 459"/>
                <a:gd name="T56" fmla="*/ 109 w 366"/>
                <a:gd name="T57" fmla="*/ 202 h 459"/>
                <a:gd name="T58" fmla="*/ 78 w 366"/>
                <a:gd name="T59" fmla="*/ 218 h 459"/>
                <a:gd name="T60" fmla="*/ 67 w 366"/>
                <a:gd name="T61" fmla="*/ 250 h 459"/>
                <a:gd name="T62" fmla="*/ 71 w 366"/>
                <a:gd name="T63" fmla="*/ 310 h 459"/>
                <a:gd name="T64" fmla="*/ 93 w 366"/>
                <a:gd name="T65" fmla="*/ 331 h 459"/>
                <a:gd name="T66" fmla="*/ 127 w 366"/>
                <a:gd name="T67" fmla="*/ 338 h 459"/>
                <a:gd name="T68" fmla="*/ 246 w 366"/>
                <a:gd name="T69" fmla="*/ 336 h 459"/>
                <a:gd name="T70" fmla="*/ 276 w 366"/>
                <a:gd name="T71" fmla="*/ 325 h 459"/>
                <a:gd name="T72" fmla="*/ 296 w 366"/>
                <a:gd name="T73" fmla="*/ 299 h 459"/>
                <a:gd name="T74" fmla="*/ 300 w 366"/>
                <a:gd name="T75" fmla="*/ 200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48" name="Freeform 150"/>
            <p:cNvSpPr>
              <a:spLocks noChangeAspect="1"/>
            </p:cNvSpPr>
            <p:nvPr/>
          </p:nvSpPr>
          <p:spPr bwMode="auto">
            <a:xfrm>
              <a:off x="8614" y="10020"/>
              <a:ext cx="367" cy="441"/>
            </a:xfrm>
            <a:custGeom>
              <a:avLst/>
              <a:gdLst>
                <a:gd name="T0" fmla="*/ 356 w 360"/>
                <a:gd name="T1" fmla="*/ 383 h 448"/>
                <a:gd name="T2" fmla="*/ 356 w 360"/>
                <a:gd name="T3" fmla="*/ 91 h 448"/>
                <a:gd name="T4" fmla="*/ 351 w 360"/>
                <a:gd name="T5" fmla="*/ 77 h 448"/>
                <a:gd name="T6" fmla="*/ 339 w 360"/>
                <a:gd name="T7" fmla="*/ 64 h 448"/>
                <a:gd name="T8" fmla="*/ 323 w 360"/>
                <a:gd name="T9" fmla="*/ 57 h 448"/>
                <a:gd name="T10" fmla="*/ 307 w 360"/>
                <a:gd name="T11" fmla="*/ 52 h 448"/>
                <a:gd name="T12" fmla="*/ 287 w 360"/>
                <a:gd name="T13" fmla="*/ 50 h 448"/>
                <a:gd name="T14" fmla="*/ 204 w 360"/>
                <a:gd name="T15" fmla="*/ 50 h 448"/>
                <a:gd name="T16" fmla="*/ 166 w 360"/>
                <a:gd name="T17" fmla="*/ 52 h 448"/>
                <a:gd name="T18" fmla="*/ 127 w 360"/>
                <a:gd name="T19" fmla="*/ 55 h 448"/>
                <a:gd name="T20" fmla="*/ 103 w 360"/>
                <a:gd name="T21" fmla="*/ 59 h 448"/>
                <a:gd name="T22" fmla="*/ 77 w 360"/>
                <a:gd name="T23" fmla="*/ 62 h 448"/>
                <a:gd name="T24" fmla="*/ 77 w 360"/>
                <a:gd name="T25" fmla="*/ 383 h 448"/>
                <a:gd name="T26" fmla="*/ 0 w 360"/>
                <a:gd name="T27" fmla="*/ 383 h 448"/>
                <a:gd name="T28" fmla="*/ 0 w 360"/>
                <a:gd name="T29" fmla="*/ 9 h 448"/>
                <a:gd name="T30" fmla="*/ 73 w 360"/>
                <a:gd name="T31" fmla="*/ 9 h 448"/>
                <a:gd name="T32" fmla="*/ 77 w 360"/>
                <a:gd name="T33" fmla="*/ 32 h 448"/>
                <a:gd name="T34" fmla="*/ 112 w 360"/>
                <a:gd name="T35" fmla="*/ 22 h 448"/>
                <a:gd name="T36" fmla="*/ 147 w 360"/>
                <a:gd name="T37" fmla="*/ 9 h 448"/>
                <a:gd name="T38" fmla="*/ 182 w 360"/>
                <a:gd name="T39" fmla="*/ 2 h 448"/>
                <a:gd name="T40" fmla="*/ 223 w 360"/>
                <a:gd name="T41" fmla="*/ 0 h 448"/>
                <a:gd name="T42" fmla="*/ 302 w 360"/>
                <a:gd name="T43" fmla="*/ 0 h 448"/>
                <a:gd name="T44" fmla="*/ 333 w 360"/>
                <a:gd name="T45" fmla="*/ 2 h 448"/>
                <a:gd name="T46" fmla="*/ 359 w 360"/>
                <a:gd name="T47" fmla="*/ 6 h 448"/>
                <a:gd name="T48" fmla="*/ 385 w 360"/>
                <a:gd name="T49" fmla="*/ 15 h 448"/>
                <a:gd name="T50" fmla="*/ 405 w 360"/>
                <a:gd name="T51" fmla="*/ 29 h 448"/>
                <a:gd name="T52" fmla="*/ 423 w 360"/>
                <a:gd name="T53" fmla="*/ 37 h 448"/>
                <a:gd name="T54" fmla="*/ 434 w 360"/>
                <a:gd name="T55" fmla="*/ 61 h 448"/>
                <a:gd name="T56" fmla="*/ 436 w 360"/>
                <a:gd name="T57" fmla="*/ 87 h 448"/>
                <a:gd name="T58" fmla="*/ 436 w 360"/>
                <a:gd name="T59" fmla="*/ 383 h 448"/>
                <a:gd name="T60" fmla="*/ 356 w 360"/>
                <a:gd name="T61" fmla="*/ 383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1049" name="Freeform 151"/>
            <p:cNvSpPr>
              <a:spLocks noChangeAspect="1" noEditPoints="1"/>
            </p:cNvSpPr>
            <p:nvPr/>
          </p:nvSpPr>
          <p:spPr bwMode="auto">
            <a:xfrm>
              <a:off x="9107" y="9841"/>
              <a:ext cx="367" cy="629"/>
            </a:xfrm>
            <a:custGeom>
              <a:avLst/>
              <a:gdLst>
                <a:gd name="T0" fmla="*/ 356 w 361"/>
                <a:gd name="T1" fmla="*/ 627 h 628"/>
                <a:gd name="T2" fmla="*/ 347 w 361"/>
                <a:gd name="T3" fmla="*/ 594 h 628"/>
                <a:gd name="T4" fmla="*/ 318 w 361"/>
                <a:gd name="T5" fmla="*/ 616 h 628"/>
                <a:gd name="T6" fmla="*/ 282 w 361"/>
                <a:gd name="T7" fmla="*/ 629 h 628"/>
                <a:gd name="T8" fmla="*/ 249 w 361"/>
                <a:gd name="T9" fmla="*/ 636 h 628"/>
                <a:gd name="T10" fmla="*/ 207 w 361"/>
                <a:gd name="T11" fmla="*/ 638 h 628"/>
                <a:gd name="T12" fmla="*/ 127 w 361"/>
                <a:gd name="T13" fmla="*/ 638 h 628"/>
                <a:gd name="T14" fmla="*/ 103 w 361"/>
                <a:gd name="T15" fmla="*/ 636 h 628"/>
                <a:gd name="T16" fmla="*/ 75 w 361"/>
                <a:gd name="T17" fmla="*/ 630 h 628"/>
                <a:gd name="T18" fmla="*/ 55 w 361"/>
                <a:gd name="T19" fmla="*/ 623 h 628"/>
                <a:gd name="T20" fmla="*/ 27 w 361"/>
                <a:gd name="T21" fmla="*/ 609 h 628"/>
                <a:gd name="T22" fmla="*/ 13 w 361"/>
                <a:gd name="T23" fmla="*/ 591 h 628"/>
                <a:gd name="T24" fmla="*/ 3 w 361"/>
                <a:gd name="T25" fmla="*/ 567 h 628"/>
                <a:gd name="T26" fmla="*/ 0 w 361"/>
                <a:gd name="T27" fmla="*/ 53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55 w 361"/>
                <a:gd name="T37" fmla="*/ 193 h 628"/>
                <a:gd name="T38" fmla="*/ 79 w 361"/>
                <a:gd name="T39" fmla="*/ 180 h 628"/>
                <a:gd name="T40" fmla="*/ 116 w 361"/>
                <a:gd name="T41" fmla="*/ 171 h 628"/>
                <a:gd name="T42" fmla="*/ 146 w 361"/>
                <a:gd name="T43" fmla="*/ 169 h 628"/>
                <a:gd name="T44" fmla="*/ 223 w 361"/>
                <a:gd name="T45" fmla="*/ 169 h 628"/>
                <a:gd name="T46" fmla="*/ 260 w 361"/>
                <a:gd name="T47" fmla="*/ 171 h 628"/>
                <a:gd name="T48" fmla="*/ 293 w 361"/>
                <a:gd name="T49" fmla="*/ 180 h 628"/>
                <a:gd name="T50" fmla="*/ 325 w 361"/>
                <a:gd name="T51" fmla="*/ 191 h 628"/>
                <a:gd name="T52" fmla="*/ 347 w 361"/>
                <a:gd name="T53" fmla="*/ 207 h 628"/>
                <a:gd name="T54" fmla="*/ 347 w 361"/>
                <a:gd name="T55" fmla="*/ 0 h 628"/>
                <a:gd name="T56" fmla="*/ 425 w 361"/>
                <a:gd name="T57" fmla="*/ 0 h 628"/>
                <a:gd name="T58" fmla="*/ 425 w 361"/>
                <a:gd name="T59" fmla="*/ 627 h 628"/>
                <a:gd name="T60" fmla="*/ 356 w 361"/>
                <a:gd name="T61" fmla="*/ 627 h 628"/>
                <a:gd name="T62" fmla="*/ 347 w 361"/>
                <a:gd name="T63" fmla="*/ 256 h 628"/>
                <a:gd name="T64" fmla="*/ 325 w 361"/>
                <a:gd name="T65" fmla="*/ 247 h 628"/>
                <a:gd name="T66" fmla="*/ 293 w 361"/>
                <a:gd name="T67" fmla="*/ 238 h 628"/>
                <a:gd name="T68" fmla="*/ 259 w 361"/>
                <a:gd name="T69" fmla="*/ 231 h 628"/>
                <a:gd name="T70" fmla="*/ 212 w 361"/>
                <a:gd name="T71" fmla="*/ 229 h 628"/>
                <a:gd name="T72" fmla="*/ 139 w 361"/>
                <a:gd name="T73" fmla="*/ 229 h 628"/>
                <a:gd name="T74" fmla="*/ 128 w 361"/>
                <a:gd name="T75" fmla="*/ 229 h 628"/>
                <a:gd name="T76" fmla="*/ 116 w 361"/>
                <a:gd name="T77" fmla="*/ 232 h 628"/>
                <a:gd name="T78" fmla="*/ 99 w 361"/>
                <a:gd name="T79" fmla="*/ 240 h 628"/>
                <a:gd name="T80" fmla="*/ 86 w 361"/>
                <a:gd name="T81" fmla="*/ 252 h 628"/>
                <a:gd name="T82" fmla="*/ 80 w 361"/>
                <a:gd name="T83" fmla="*/ 268 h 628"/>
                <a:gd name="T84" fmla="*/ 79 w 361"/>
                <a:gd name="T85" fmla="*/ 290 h 628"/>
                <a:gd name="T86" fmla="*/ 79 w 361"/>
                <a:gd name="T87" fmla="*/ 522 h 628"/>
                <a:gd name="T88" fmla="*/ 80 w 361"/>
                <a:gd name="T89" fmla="*/ 544 h 628"/>
                <a:gd name="T90" fmla="*/ 88 w 361"/>
                <a:gd name="T91" fmla="*/ 560 h 628"/>
                <a:gd name="T92" fmla="*/ 105 w 361"/>
                <a:gd name="T93" fmla="*/ 569 h 628"/>
                <a:gd name="T94" fmla="*/ 123 w 361"/>
                <a:gd name="T95" fmla="*/ 574 h 628"/>
                <a:gd name="T96" fmla="*/ 136 w 361"/>
                <a:gd name="T97" fmla="*/ 576 h 628"/>
                <a:gd name="T98" fmla="*/ 150 w 361"/>
                <a:gd name="T99" fmla="*/ 576 h 628"/>
                <a:gd name="T100" fmla="*/ 211 w 361"/>
                <a:gd name="T101" fmla="*/ 576 h 628"/>
                <a:gd name="T102" fmla="*/ 260 w 361"/>
                <a:gd name="T103" fmla="*/ 574 h 628"/>
                <a:gd name="T104" fmla="*/ 296 w 361"/>
                <a:gd name="T105" fmla="*/ 571 h 628"/>
                <a:gd name="T106" fmla="*/ 326 w 361"/>
                <a:gd name="T107" fmla="*/ 565 h 628"/>
                <a:gd name="T108" fmla="*/ 347 w 361"/>
                <a:gd name="T109" fmla="*/ 562 h 628"/>
                <a:gd name="T110" fmla="*/ 347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 smtClean="0">
                <a:solidFill>
                  <a:srgbClr val="3F301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46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187450"/>
            <a:ext cx="7197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59000"/>
            <a:ext cx="71977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mtClean="0">
                <a:solidFill>
                  <a:srgbClr val="E3DFD4"/>
                </a:solidFill>
              </a:rPr>
              <a:t>Anne Birgitte Jæger</a:t>
            </a:r>
            <a:endParaRPr lang="da-DK">
              <a:solidFill>
                <a:srgbClr val="E3DFD4"/>
              </a:solidFill>
            </a:endParaRPr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/>
              <a:ahLst/>
              <a:cxnLst>
                <a:cxn ang="0">
                  <a:pos x="777" y="0"/>
                </a:cxn>
                <a:cxn ang="0">
                  <a:pos x="520" y="3"/>
                </a:cxn>
                <a:cxn ang="0">
                  <a:pos x="278" y="9"/>
                </a:cxn>
                <a:cxn ang="0">
                  <a:pos x="86" y="18"/>
                </a:cxn>
                <a:cxn ang="0">
                  <a:pos x="14" y="38"/>
                </a:cxn>
                <a:cxn ang="0">
                  <a:pos x="5" y="79"/>
                </a:cxn>
                <a:cxn ang="0">
                  <a:pos x="0" y="153"/>
                </a:cxn>
                <a:cxn ang="0">
                  <a:pos x="1" y="204"/>
                </a:cxn>
                <a:cxn ang="0">
                  <a:pos x="32" y="231"/>
                </a:cxn>
                <a:cxn ang="0">
                  <a:pos x="76" y="240"/>
                </a:cxn>
                <a:cxn ang="0">
                  <a:pos x="157" y="268"/>
                </a:cxn>
                <a:cxn ang="0">
                  <a:pos x="244" y="321"/>
                </a:cxn>
                <a:cxn ang="0">
                  <a:pos x="296" y="402"/>
                </a:cxn>
                <a:cxn ang="0">
                  <a:pos x="302" y="1719"/>
                </a:cxn>
                <a:cxn ang="0">
                  <a:pos x="323" y="1746"/>
                </a:cxn>
                <a:cxn ang="0">
                  <a:pos x="475" y="1753"/>
                </a:cxn>
                <a:cxn ang="0">
                  <a:pos x="679" y="1752"/>
                </a:cxn>
                <a:cxn ang="0">
                  <a:pos x="764" y="1739"/>
                </a:cxn>
                <a:cxn ang="0">
                  <a:pos x="777" y="1707"/>
                </a:cxn>
                <a:cxn ang="0">
                  <a:pos x="790" y="375"/>
                </a:cxn>
                <a:cxn ang="0">
                  <a:pos x="835" y="364"/>
                </a:cxn>
                <a:cxn ang="0">
                  <a:pos x="943" y="362"/>
                </a:cxn>
                <a:cxn ang="0">
                  <a:pos x="1131" y="370"/>
                </a:cxn>
                <a:cxn ang="0">
                  <a:pos x="1216" y="404"/>
                </a:cxn>
                <a:cxn ang="0">
                  <a:pos x="1260" y="487"/>
                </a:cxn>
                <a:cxn ang="0">
                  <a:pos x="1269" y="1708"/>
                </a:cxn>
                <a:cxn ang="0">
                  <a:pos x="1280" y="1739"/>
                </a:cxn>
                <a:cxn ang="0">
                  <a:pos x="1410" y="1753"/>
                </a:cxn>
                <a:cxn ang="0">
                  <a:pos x="1710" y="1750"/>
                </a:cxn>
                <a:cxn ang="0">
                  <a:pos x="1746" y="1730"/>
                </a:cxn>
                <a:cxn ang="0">
                  <a:pos x="1750" y="404"/>
                </a:cxn>
                <a:cxn ang="0">
                  <a:pos x="1777" y="370"/>
                </a:cxn>
                <a:cxn ang="0">
                  <a:pos x="1837" y="362"/>
                </a:cxn>
                <a:cxn ang="0">
                  <a:pos x="1963" y="362"/>
                </a:cxn>
                <a:cxn ang="0">
                  <a:pos x="2106" y="373"/>
                </a:cxn>
                <a:cxn ang="0">
                  <a:pos x="2193" y="411"/>
                </a:cxn>
                <a:cxn ang="0">
                  <a:pos x="2241" y="496"/>
                </a:cxn>
                <a:cxn ang="0">
                  <a:pos x="2251" y="1474"/>
                </a:cxn>
                <a:cxn ang="0">
                  <a:pos x="2258" y="1602"/>
                </a:cxn>
                <a:cxn ang="0">
                  <a:pos x="2292" y="1690"/>
                </a:cxn>
                <a:cxn ang="0">
                  <a:pos x="2375" y="1739"/>
                </a:cxn>
                <a:cxn ang="0">
                  <a:pos x="2536" y="1753"/>
                </a:cxn>
                <a:cxn ang="0">
                  <a:pos x="2672" y="1752"/>
                </a:cxn>
                <a:cxn ang="0">
                  <a:pos x="2728" y="1746"/>
                </a:cxn>
                <a:cxn ang="0">
                  <a:pos x="2750" y="1710"/>
                </a:cxn>
                <a:cxn ang="0">
                  <a:pos x="2751" y="1642"/>
                </a:cxn>
                <a:cxn ang="0">
                  <a:pos x="2751" y="1486"/>
                </a:cxn>
                <a:cxn ang="0">
                  <a:pos x="2751" y="1272"/>
                </a:cxn>
                <a:cxn ang="0">
                  <a:pos x="2751" y="1030"/>
                </a:cxn>
                <a:cxn ang="0">
                  <a:pos x="2750" y="792"/>
                </a:cxn>
                <a:cxn ang="0">
                  <a:pos x="2750" y="534"/>
                </a:cxn>
                <a:cxn ang="0">
                  <a:pos x="2731" y="324"/>
                </a:cxn>
                <a:cxn ang="0">
                  <a:pos x="2681" y="184"/>
                </a:cxn>
                <a:cxn ang="0">
                  <a:pos x="2578" y="95"/>
                </a:cxn>
                <a:cxn ang="0">
                  <a:pos x="2402" y="47"/>
                </a:cxn>
                <a:cxn ang="0">
                  <a:pos x="2137" y="21"/>
                </a:cxn>
                <a:cxn ang="0">
                  <a:pos x="1770" y="7"/>
                </a:cxn>
                <a:cxn ang="0">
                  <a:pos x="1347" y="0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296" y="0"/>
                </a:cxn>
                <a:cxn ang="0">
                  <a:pos x="222" y="2"/>
                </a:cxn>
                <a:cxn ang="0">
                  <a:pos x="153" y="6"/>
                </a:cxn>
                <a:cxn ang="0">
                  <a:pos x="92" y="8"/>
                </a:cxn>
                <a:cxn ang="0">
                  <a:pos x="39" y="13"/>
                </a:cxn>
                <a:cxn ang="0">
                  <a:pos x="23" y="19"/>
                </a:cxn>
                <a:cxn ang="0">
                  <a:pos x="12" y="28"/>
                </a:cxn>
                <a:cxn ang="0">
                  <a:pos x="9" y="40"/>
                </a:cxn>
                <a:cxn ang="0">
                  <a:pos x="5" y="56"/>
                </a:cxn>
                <a:cxn ang="0">
                  <a:pos x="5" y="71"/>
                </a:cxn>
                <a:cxn ang="0">
                  <a:pos x="3" y="92"/>
                </a:cxn>
                <a:cxn ang="0">
                  <a:pos x="1" y="118"/>
                </a:cxn>
                <a:cxn ang="0">
                  <a:pos x="1" y="143"/>
                </a:cxn>
                <a:cxn ang="0">
                  <a:pos x="0" y="165"/>
                </a:cxn>
                <a:cxn ang="0">
                  <a:pos x="0" y="179"/>
                </a:cxn>
                <a:cxn ang="0">
                  <a:pos x="1" y="192"/>
                </a:cxn>
                <a:cxn ang="0">
                  <a:pos x="9" y="204"/>
                </a:cxn>
                <a:cxn ang="0">
                  <a:pos x="19" y="213"/>
                </a:cxn>
                <a:cxn ang="0">
                  <a:pos x="32" y="219"/>
                </a:cxn>
                <a:cxn ang="0">
                  <a:pos x="41" y="221"/>
                </a:cxn>
                <a:cxn ang="0">
                  <a:pos x="56" y="224"/>
                </a:cxn>
                <a:cxn ang="0">
                  <a:pos x="77" y="231"/>
                </a:cxn>
                <a:cxn ang="0">
                  <a:pos x="101" y="239"/>
                </a:cxn>
                <a:cxn ang="0">
                  <a:pos x="130" y="249"/>
                </a:cxn>
                <a:cxn ang="0">
                  <a:pos x="159" y="262"/>
                </a:cxn>
                <a:cxn ang="0">
                  <a:pos x="188" y="277"/>
                </a:cxn>
                <a:cxn ang="0">
                  <a:pos x="217" y="295"/>
                </a:cxn>
                <a:cxn ang="0">
                  <a:pos x="244" y="316"/>
                </a:cxn>
                <a:cxn ang="0">
                  <a:pos x="267" y="340"/>
                </a:cxn>
                <a:cxn ang="0">
                  <a:pos x="285" y="367"/>
                </a:cxn>
                <a:cxn ang="0">
                  <a:pos x="296" y="397"/>
                </a:cxn>
                <a:cxn ang="0">
                  <a:pos x="300" y="432"/>
                </a:cxn>
                <a:cxn ang="0">
                  <a:pos x="300" y="1689"/>
                </a:cxn>
                <a:cxn ang="0">
                  <a:pos x="303" y="1704"/>
                </a:cxn>
                <a:cxn ang="0">
                  <a:pos x="311" y="1716"/>
                </a:cxn>
                <a:cxn ang="0">
                  <a:pos x="323" y="1725"/>
                </a:cxn>
                <a:cxn ang="0">
                  <a:pos x="341" y="1731"/>
                </a:cxn>
                <a:cxn ang="0">
                  <a:pos x="444" y="1734"/>
                </a:cxn>
                <a:cxn ang="0">
                  <a:pos x="549" y="1736"/>
                </a:cxn>
                <a:cxn ang="0">
                  <a:pos x="658" y="1734"/>
                </a:cxn>
                <a:cxn ang="0">
                  <a:pos x="764" y="1731"/>
                </a:cxn>
                <a:cxn ang="0">
                  <a:pos x="782" y="1725"/>
                </a:cxn>
                <a:cxn ang="0">
                  <a:pos x="795" y="1716"/>
                </a:cxn>
                <a:cxn ang="0">
                  <a:pos x="801" y="1704"/>
                </a:cxn>
                <a:cxn ang="0">
                  <a:pos x="802" y="1689"/>
                </a:cxn>
                <a:cxn ang="0">
                  <a:pos x="802" y="56"/>
                </a:cxn>
                <a:cxn ang="0">
                  <a:pos x="801" y="42"/>
                </a:cxn>
                <a:cxn ang="0">
                  <a:pos x="793" y="29"/>
                </a:cxn>
                <a:cxn ang="0">
                  <a:pos x="781" y="20"/>
                </a:cxn>
                <a:cxn ang="0">
                  <a:pos x="759" y="15"/>
                </a:cxn>
                <a:cxn ang="0">
                  <a:pos x="696" y="9"/>
                </a:cxn>
                <a:cxn ang="0">
                  <a:pos x="622" y="6"/>
                </a:cxn>
                <a:cxn ang="0">
                  <a:pos x="542" y="2"/>
                </a:cxn>
                <a:cxn ang="0">
                  <a:pos x="459" y="0"/>
                </a:cxn>
                <a:cxn ang="0">
                  <a:pos x="374" y="0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/>
              <a:ahLst/>
              <a:cxnLst>
                <a:cxn ang="0">
                  <a:pos x="2887" y="2114"/>
                </a:cxn>
                <a:cxn ang="0">
                  <a:pos x="2627" y="2044"/>
                </a:cxn>
                <a:cxn ang="0">
                  <a:pos x="2562" y="1865"/>
                </a:cxn>
                <a:cxn ang="0">
                  <a:pos x="2553" y="1490"/>
                </a:cxn>
                <a:cxn ang="0">
                  <a:pos x="2554" y="1043"/>
                </a:cxn>
                <a:cxn ang="0">
                  <a:pos x="2679" y="893"/>
                </a:cxn>
                <a:cxn ang="0">
                  <a:pos x="2856" y="842"/>
                </a:cxn>
                <a:cxn ang="0">
                  <a:pos x="2914" y="783"/>
                </a:cxn>
                <a:cxn ang="0">
                  <a:pos x="2900" y="649"/>
                </a:cxn>
                <a:cxn ang="0">
                  <a:pos x="2704" y="619"/>
                </a:cxn>
                <a:cxn ang="0">
                  <a:pos x="2522" y="582"/>
                </a:cxn>
                <a:cxn ang="0">
                  <a:pos x="2478" y="357"/>
                </a:cxn>
                <a:cxn ang="0">
                  <a:pos x="2417" y="220"/>
                </a:cxn>
                <a:cxn ang="0">
                  <a:pos x="2166" y="171"/>
                </a:cxn>
                <a:cxn ang="0">
                  <a:pos x="2079" y="205"/>
                </a:cxn>
                <a:cxn ang="0">
                  <a:pos x="2073" y="342"/>
                </a:cxn>
                <a:cxn ang="0">
                  <a:pos x="2070" y="766"/>
                </a:cxn>
                <a:cxn ang="0">
                  <a:pos x="2066" y="1317"/>
                </a:cxn>
                <a:cxn ang="0">
                  <a:pos x="2063" y="1752"/>
                </a:cxn>
                <a:cxn ang="0">
                  <a:pos x="2082" y="2087"/>
                </a:cxn>
                <a:cxn ang="0">
                  <a:pos x="2243" y="2298"/>
                </a:cxn>
                <a:cxn ang="0">
                  <a:pos x="2609" y="2345"/>
                </a:cxn>
                <a:cxn ang="0">
                  <a:pos x="2956" y="2331"/>
                </a:cxn>
                <a:cxn ang="0">
                  <a:pos x="3053" y="2261"/>
                </a:cxn>
                <a:cxn ang="0">
                  <a:pos x="3015" y="2140"/>
                </a:cxn>
                <a:cxn ang="0">
                  <a:pos x="1094" y="2024"/>
                </a:cxn>
                <a:cxn ang="0">
                  <a:pos x="996" y="2033"/>
                </a:cxn>
                <a:cxn ang="0">
                  <a:pos x="763" y="2024"/>
                </a:cxn>
                <a:cxn ang="0">
                  <a:pos x="573" y="1909"/>
                </a:cxn>
                <a:cxn ang="0">
                  <a:pos x="486" y="1564"/>
                </a:cxn>
                <a:cxn ang="0">
                  <a:pos x="520" y="1124"/>
                </a:cxn>
                <a:cxn ang="0">
                  <a:pos x="665" y="942"/>
                </a:cxn>
                <a:cxn ang="0">
                  <a:pos x="886" y="911"/>
                </a:cxn>
                <a:cxn ang="0">
                  <a:pos x="1063" y="920"/>
                </a:cxn>
                <a:cxn ang="0">
                  <a:pos x="1139" y="981"/>
                </a:cxn>
                <a:cxn ang="0">
                  <a:pos x="1144" y="1595"/>
                </a:cxn>
                <a:cxn ang="0">
                  <a:pos x="1837" y="2087"/>
                </a:cxn>
                <a:cxn ang="0">
                  <a:pos x="1672" y="2021"/>
                </a:cxn>
                <a:cxn ang="0">
                  <a:pos x="1640" y="1815"/>
                </a:cxn>
                <a:cxn ang="0">
                  <a:pos x="1638" y="1335"/>
                </a:cxn>
                <a:cxn ang="0">
                  <a:pos x="1636" y="734"/>
                </a:cxn>
                <a:cxn ang="0">
                  <a:pos x="1632" y="270"/>
                </a:cxn>
                <a:cxn ang="0">
                  <a:pos x="1621" y="104"/>
                </a:cxn>
                <a:cxn ang="0">
                  <a:pos x="1498" y="41"/>
                </a:cxn>
                <a:cxn ang="0">
                  <a:pos x="1222" y="0"/>
                </a:cxn>
                <a:cxn ang="0">
                  <a:pos x="1153" y="47"/>
                </a:cxn>
                <a:cxn ang="0">
                  <a:pos x="1148" y="229"/>
                </a:cxn>
                <a:cxn ang="0">
                  <a:pos x="1142" y="519"/>
                </a:cxn>
                <a:cxn ang="0">
                  <a:pos x="1092" y="591"/>
                </a:cxn>
                <a:cxn ang="0">
                  <a:pos x="634" y="584"/>
                </a:cxn>
                <a:cxn ang="0">
                  <a:pos x="370" y="651"/>
                </a:cxn>
                <a:cxn ang="0">
                  <a:pos x="141" y="862"/>
                </a:cxn>
                <a:cxn ang="0">
                  <a:pos x="9" y="1293"/>
                </a:cxn>
                <a:cxn ang="0">
                  <a:pos x="38" y="1853"/>
                </a:cxn>
                <a:cxn ang="0">
                  <a:pos x="200" y="2168"/>
                </a:cxn>
                <a:cxn ang="0">
                  <a:pos x="425" y="2304"/>
                </a:cxn>
                <a:cxn ang="0">
                  <a:pos x="634" y="2336"/>
                </a:cxn>
                <a:cxn ang="0">
                  <a:pos x="889" y="2347"/>
                </a:cxn>
                <a:cxn ang="0">
                  <a:pos x="1419" y="2349"/>
                </a:cxn>
                <a:cxn ang="0">
                  <a:pos x="1911" y="2333"/>
                </a:cxn>
                <a:cxn ang="0">
                  <a:pos x="1941" y="2233"/>
                </a:cxn>
                <a:cxn ang="0">
                  <a:pos x="1941" y="2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/>
              <a:ahLst/>
              <a:cxnLst>
                <a:cxn ang="0">
                  <a:pos x="202" y="59"/>
                </a:cxn>
                <a:cxn ang="0">
                  <a:pos x="157" y="61"/>
                </a:cxn>
                <a:cxn ang="0">
                  <a:pos x="121" y="67"/>
                </a:cxn>
                <a:cxn ang="0">
                  <a:pos x="92" y="74"/>
                </a:cxn>
                <a:cxn ang="0">
                  <a:pos x="68" y="83"/>
                </a:cxn>
                <a:cxn ang="0">
                  <a:pos x="68" y="444"/>
                </a:cxn>
                <a:cxn ang="0">
                  <a:pos x="0" y="444"/>
                </a:cxn>
                <a:cxn ang="0">
                  <a:pos x="0" y="5"/>
                </a:cxn>
                <a:cxn ang="0">
                  <a:pos x="63" y="5"/>
                </a:cxn>
                <a:cxn ang="0">
                  <a:pos x="66" y="43"/>
                </a:cxn>
                <a:cxn ang="0">
                  <a:pos x="94" y="25"/>
                </a:cxn>
                <a:cxn ang="0">
                  <a:pos x="126" y="12"/>
                </a:cxn>
                <a:cxn ang="0">
                  <a:pos x="160" y="3"/>
                </a:cxn>
                <a:cxn ang="0">
                  <a:pos x="193" y="0"/>
                </a:cxn>
                <a:cxn ang="0">
                  <a:pos x="211" y="0"/>
                </a:cxn>
                <a:cxn ang="0">
                  <a:pos x="235" y="0"/>
                </a:cxn>
                <a:cxn ang="0">
                  <a:pos x="258" y="3"/>
                </a:cxn>
                <a:cxn ang="0">
                  <a:pos x="258" y="59"/>
                </a:cxn>
                <a:cxn ang="0">
                  <a:pos x="202" y="59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/>
              <a:ahLst/>
              <a:cxnLst>
                <a:cxn ang="0">
                  <a:pos x="308" y="240"/>
                </a:cxn>
                <a:cxn ang="0">
                  <a:pos x="67" y="240"/>
                </a:cxn>
                <a:cxn ang="0">
                  <a:pos x="67" y="320"/>
                </a:cxn>
                <a:cxn ang="0">
                  <a:pos x="69" y="345"/>
                </a:cxn>
                <a:cxn ang="0">
                  <a:pos x="75" y="365"/>
                </a:cxn>
                <a:cxn ang="0">
                  <a:pos x="85" y="381"/>
                </a:cxn>
                <a:cxn ang="0">
                  <a:pos x="102" y="392"/>
                </a:cxn>
                <a:cxn ang="0">
                  <a:pos x="125" y="399"/>
                </a:cxn>
                <a:cxn ang="0">
                  <a:pos x="154" y="401"/>
                </a:cxn>
                <a:cxn ang="0">
                  <a:pos x="355" y="401"/>
                </a:cxn>
                <a:cxn ang="0">
                  <a:pos x="355" y="433"/>
                </a:cxn>
                <a:cxn ang="0">
                  <a:pos x="339" y="444"/>
                </a:cxn>
                <a:cxn ang="0">
                  <a:pos x="317" y="451"/>
                </a:cxn>
                <a:cxn ang="0">
                  <a:pos x="293" y="457"/>
                </a:cxn>
                <a:cxn ang="0">
                  <a:pos x="266" y="459"/>
                </a:cxn>
                <a:cxn ang="0">
                  <a:pos x="152" y="459"/>
                </a:cxn>
                <a:cxn ang="0">
                  <a:pos x="123" y="457"/>
                </a:cxn>
                <a:cxn ang="0">
                  <a:pos x="94" y="451"/>
                </a:cxn>
                <a:cxn ang="0">
                  <a:pos x="69" y="441"/>
                </a:cxn>
                <a:cxn ang="0">
                  <a:pos x="46" y="426"/>
                </a:cxn>
                <a:cxn ang="0">
                  <a:pos x="28" y="408"/>
                </a:cxn>
                <a:cxn ang="0">
                  <a:pos x="13" y="383"/>
                </a:cxn>
                <a:cxn ang="0">
                  <a:pos x="2" y="352"/>
                </a:cxn>
                <a:cxn ang="0">
                  <a:pos x="0" y="316"/>
                </a:cxn>
                <a:cxn ang="0">
                  <a:pos x="0" y="152"/>
                </a:cxn>
                <a:cxn ang="0">
                  <a:pos x="2" y="114"/>
                </a:cxn>
                <a:cxn ang="0">
                  <a:pos x="10" y="83"/>
                </a:cxn>
                <a:cxn ang="0">
                  <a:pos x="22" y="58"/>
                </a:cxn>
                <a:cxn ang="0">
                  <a:pos x="38" y="38"/>
                </a:cxn>
                <a:cxn ang="0">
                  <a:pos x="60" y="24"/>
                </a:cxn>
                <a:cxn ang="0">
                  <a:pos x="84" y="13"/>
                </a:cxn>
                <a:cxn ang="0">
                  <a:pos x="109" y="6"/>
                </a:cxn>
                <a:cxn ang="0">
                  <a:pos x="138" y="2"/>
                </a:cxn>
                <a:cxn ang="0">
                  <a:pos x="169" y="0"/>
                </a:cxn>
                <a:cxn ang="0">
                  <a:pos x="208" y="0"/>
                </a:cxn>
                <a:cxn ang="0">
                  <a:pos x="236" y="0"/>
                </a:cxn>
                <a:cxn ang="0">
                  <a:pos x="263" y="4"/>
                </a:cxn>
                <a:cxn ang="0">
                  <a:pos x="288" y="11"/>
                </a:cxn>
                <a:cxn ang="0">
                  <a:pos x="310" y="22"/>
                </a:cxn>
                <a:cxn ang="0">
                  <a:pos x="330" y="35"/>
                </a:cxn>
                <a:cxn ang="0">
                  <a:pos x="346" y="54"/>
                </a:cxn>
                <a:cxn ang="0">
                  <a:pos x="357" y="78"/>
                </a:cxn>
                <a:cxn ang="0">
                  <a:pos x="366" y="107"/>
                </a:cxn>
                <a:cxn ang="0">
                  <a:pos x="367" y="143"/>
                </a:cxn>
                <a:cxn ang="0">
                  <a:pos x="367" y="231"/>
                </a:cxn>
                <a:cxn ang="0">
                  <a:pos x="308" y="240"/>
                </a:cxn>
                <a:cxn ang="0">
                  <a:pos x="302" y="128"/>
                </a:cxn>
                <a:cxn ang="0">
                  <a:pos x="299" y="103"/>
                </a:cxn>
                <a:cxn ang="0">
                  <a:pos x="292" y="83"/>
                </a:cxn>
                <a:cxn ang="0">
                  <a:pos x="279" y="71"/>
                </a:cxn>
                <a:cxn ang="0">
                  <a:pos x="263" y="62"/>
                </a:cxn>
                <a:cxn ang="0">
                  <a:pos x="241" y="56"/>
                </a:cxn>
                <a:cxn ang="0">
                  <a:pos x="216" y="56"/>
                </a:cxn>
                <a:cxn ang="0">
                  <a:pos x="154" y="56"/>
                </a:cxn>
                <a:cxn ang="0">
                  <a:pos x="125" y="58"/>
                </a:cxn>
                <a:cxn ang="0">
                  <a:pos x="104" y="65"/>
                </a:cxn>
                <a:cxn ang="0">
                  <a:pos x="87" y="76"/>
                </a:cxn>
                <a:cxn ang="0">
                  <a:pos x="76" y="92"/>
                </a:cxn>
                <a:cxn ang="0">
                  <a:pos x="69" y="114"/>
                </a:cxn>
                <a:cxn ang="0">
                  <a:pos x="67" y="137"/>
                </a:cxn>
                <a:cxn ang="0">
                  <a:pos x="67" y="190"/>
                </a:cxn>
                <a:cxn ang="0">
                  <a:pos x="302" y="190"/>
                </a:cxn>
                <a:cxn ang="0">
                  <a:pos x="302" y="128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/>
              <a:ahLst/>
              <a:cxnLst>
                <a:cxn ang="0">
                  <a:pos x="111" y="634"/>
                </a:cxn>
                <a:cxn ang="0">
                  <a:pos x="71" y="632"/>
                </a:cxn>
                <a:cxn ang="0">
                  <a:pos x="29" y="623"/>
                </a:cxn>
                <a:cxn ang="0">
                  <a:pos x="13" y="574"/>
                </a:cxn>
                <a:cxn ang="0">
                  <a:pos x="248" y="570"/>
                </a:cxn>
                <a:cxn ang="0">
                  <a:pos x="282" y="545"/>
                </a:cxn>
                <a:cxn ang="0">
                  <a:pos x="293" y="495"/>
                </a:cxn>
                <a:cxn ang="0">
                  <a:pos x="268" y="417"/>
                </a:cxn>
                <a:cxn ang="0">
                  <a:pos x="210" y="437"/>
                </a:cxn>
                <a:cxn ang="0">
                  <a:pos x="116" y="439"/>
                </a:cxn>
                <a:cxn ang="0">
                  <a:pos x="60" y="430"/>
                </a:cxn>
                <a:cxn ang="0">
                  <a:pos x="22" y="404"/>
                </a:cxn>
                <a:cxn ang="0">
                  <a:pos x="2" y="361"/>
                </a:cxn>
                <a:cxn ang="0">
                  <a:pos x="0" y="123"/>
                </a:cxn>
                <a:cxn ang="0">
                  <a:pos x="13" y="62"/>
                </a:cxn>
                <a:cxn ang="0">
                  <a:pos x="47" y="22"/>
                </a:cxn>
                <a:cxn ang="0">
                  <a:pos x="100" y="2"/>
                </a:cxn>
                <a:cxn ang="0">
                  <a:pos x="197" y="0"/>
                </a:cxn>
                <a:cxn ang="0">
                  <a:pos x="254" y="11"/>
                </a:cxn>
                <a:cxn ang="0">
                  <a:pos x="299" y="44"/>
                </a:cxn>
                <a:cxn ang="0">
                  <a:pos x="362" y="9"/>
                </a:cxn>
                <a:cxn ang="0">
                  <a:pos x="358" y="529"/>
                </a:cxn>
                <a:cxn ang="0">
                  <a:pos x="333" y="588"/>
                </a:cxn>
                <a:cxn ang="0">
                  <a:pos x="284" y="623"/>
                </a:cxn>
                <a:cxn ang="0">
                  <a:pos x="214" y="634"/>
                </a:cxn>
                <a:cxn ang="0">
                  <a:pos x="275" y="78"/>
                </a:cxn>
                <a:cxn ang="0">
                  <a:pos x="219" y="62"/>
                </a:cxn>
                <a:cxn ang="0">
                  <a:pos x="120" y="60"/>
                </a:cxn>
                <a:cxn ang="0">
                  <a:pos x="94" y="63"/>
                </a:cxn>
                <a:cxn ang="0">
                  <a:pos x="76" y="83"/>
                </a:cxn>
                <a:cxn ang="0">
                  <a:pos x="67" y="121"/>
                </a:cxn>
                <a:cxn ang="0">
                  <a:pos x="71" y="345"/>
                </a:cxn>
                <a:cxn ang="0">
                  <a:pos x="89" y="368"/>
                </a:cxn>
                <a:cxn ang="0">
                  <a:pos x="116" y="376"/>
                </a:cxn>
                <a:cxn ang="0">
                  <a:pos x="181" y="377"/>
                </a:cxn>
                <a:cxn ang="0">
                  <a:pos x="252" y="370"/>
                </a:cxn>
                <a:cxn ang="0">
                  <a:pos x="293" y="361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/>
              <a:ahLst/>
              <a:cxnLst>
                <a:cxn ang="0">
                  <a:pos x="235" y="459"/>
                </a:cxn>
                <a:cxn ang="0">
                  <a:pos x="150" y="459"/>
                </a:cxn>
                <a:cxn ang="0">
                  <a:pos x="112" y="455"/>
                </a:cxn>
                <a:cxn ang="0">
                  <a:pos x="79" y="446"/>
                </a:cxn>
                <a:cxn ang="0">
                  <a:pos x="52" y="431"/>
                </a:cxn>
                <a:cxn ang="0">
                  <a:pos x="30" y="412"/>
                </a:cxn>
                <a:cxn ang="0">
                  <a:pos x="14" y="386"/>
                </a:cxn>
                <a:cxn ang="0">
                  <a:pos x="3" y="354"/>
                </a:cxn>
                <a:cxn ang="0">
                  <a:pos x="0" y="316"/>
                </a:cxn>
                <a:cxn ang="0">
                  <a:pos x="0" y="141"/>
                </a:cxn>
                <a:cxn ang="0">
                  <a:pos x="3" y="105"/>
                </a:cxn>
                <a:cxn ang="0">
                  <a:pos x="14" y="72"/>
                </a:cxn>
                <a:cxn ang="0">
                  <a:pos x="30" y="47"/>
                </a:cxn>
                <a:cxn ang="0">
                  <a:pos x="52" y="26"/>
                </a:cxn>
                <a:cxn ang="0">
                  <a:pos x="79" y="11"/>
                </a:cxn>
                <a:cxn ang="0">
                  <a:pos x="112" y="2"/>
                </a:cxn>
                <a:cxn ang="0">
                  <a:pos x="150" y="0"/>
                </a:cxn>
                <a:cxn ang="0">
                  <a:pos x="235" y="0"/>
                </a:cxn>
                <a:cxn ang="0">
                  <a:pos x="271" y="4"/>
                </a:cxn>
                <a:cxn ang="0">
                  <a:pos x="303" y="13"/>
                </a:cxn>
                <a:cxn ang="0">
                  <a:pos x="331" y="29"/>
                </a:cxn>
                <a:cxn ang="0">
                  <a:pos x="350" y="51"/>
                </a:cxn>
                <a:cxn ang="0">
                  <a:pos x="367" y="78"/>
                </a:cxn>
                <a:cxn ang="0">
                  <a:pos x="376" y="110"/>
                </a:cxn>
                <a:cxn ang="0">
                  <a:pos x="378" y="146"/>
                </a:cxn>
                <a:cxn ang="0">
                  <a:pos x="378" y="312"/>
                </a:cxn>
                <a:cxn ang="0">
                  <a:pos x="376" y="348"/>
                </a:cxn>
                <a:cxn ang="0">
                  <a:pos x="367" y="381"/>
                </a:cxn>
                <a:cxn ang="0">
                  <a:pos x="350" y="408"/>
                </a:cxn>
                <a:cxn ang="0">
                  <a:pos x="331" y="430"/>
                </a:cxn>
                <a:cxn ang="0">
                  <a:pos x="303" y="446"/>
                </a:cxn>
                <a:cxn ang="0">
                  <a:pos x="271" y="455"/>
                </a:cxn>
                <a:cxn ang="0">
                  <a:pos x="235" y="459"/>
                </a:cxn>
                <a:cxn ang="0">
                  <a:pos x="311" y="134"/>
                </a:cxn>
                <a:cxn ang="0">
                  <a:pos x="309" y="114"/>
                </a:cxn>
                <a:cxn ang="0">
                  <a:pos x="303" y="96"/>
                </a:cxn>
                <a:cxn ang="0">
                  <a:pos x="296" y="78"/>
                </a:cxn>
                <a:cxn ang="0">
                  <a:pos x="284" y="65"/>
                </a:cxn>
                <a:cxn ang="0">
                  <a:pos x="267" y="56"/>
                </a:cxn>
                <a:cxn ang="0">
                  <a:pos x="246" y="54"/>
                </a:cxn>
                <a:cxn ang="0">
                  <a:pos x="135" y="54"/>
                </a:cxn>
                <a:cxn ang="0">
                  <a:pos x="114" y="56"/>
                </a:cxn>
                <a:cxn ang="0">
                  <a:pos x="97" y="65"/>
                </a:cxn>
                <a:cxn ang="0">
                  <a:pos x="83" y="78"/>
                </a:cxn>
                <a:cxn ang="0">
                  <a:pos x="74" y="94"/>
                </a:cxn>
                <a:cxn ang="0">
                  <a:pos x="70" y="112"/>
                </a:cxn>
                <a:cxn ang="0">
                  <a:pos x="68" y="134"/>
                </a:cxn>
                <a:cxn ang="0">
                  <a:pos x="68" y="323"/>
                </a:cxn>
                <a:cxn ang="0">
                  <a:pos x="70" y="345"/>
                </a:cxn>
                <a:cxn ang="0">
                  <a:pos x="74" y="365"/>
                </a:cxn>
                <a:cxn ang="0">
                  <a:pos x="83" y="381"/>
                </a:cxn>
                <a:cxn ang="0">
                  <a:pos x="97" y="394"/>
                </a:cxn>
                <a:cxn ang="0">
                  <a:pos x="114" y="401"/>
                </a:cxn>
                <a:cxn ang="0">
                  <a:pos x="135" y="404"/>
                </a:cxn>
                <a:cxn ang="0">
                  <a:pos x="246" y="404"/>
                </a:cxn>
                <a:cxn ang="0">
                  <a:pos x="267" y="401"/>
                </a:cxn>
                <a:cxn ang="0">
                  <a:pos x="284" y="392"/>
                </a:cxn>
                <a:cxn ang="0">
                  <a:pos x="296" y="379"/>
                </a:cxn>
                <a:cxn ang="0">
                  <a:pos x="303" y="363"/>
                </a:cxn>
                <a:cxn ang="0">
                  <a:pos x="309" y="345"/>
                </a:cxn>
                <a:cxn ang="0">
                  <a:pos x="311" y="325"/>
                </a:cxn>
                <a:cxn ang="0">
                  <a:pos x="311" y="134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5" y="62"/>
                </a:cxn>
                <a:cxn ang="0">
                  <a:pos x="106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2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1" y="98"/>
                </a:cxn>
                <a:cxn ang="0">
                  <a:pos x="361" y="448"/>
                </a:cxn>
                <a:cxn ang="0">
                  <a:pos x="293" y="448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/>
              <a:ahLst/>
              <a:cxnLst>
                <a:cxn ang="0">
                  <a:pos x="541" y="448"/>
                </a:cxn>
                <a:cxn ang="0">
                  <a:pos x="541" y="107"/>
                </a:cxn>
                <a:cxn ang="0">
                  <a:pos x="537" y="87"/>
                </a:cxn>
                <a:cxn ang="0">
                  <a:pos x="528" y="74"/>
                </a:cxn>
                <a:cxn ang="0">
                  <a:pos x="516" y="67"/>
                </a:cxn>
                <a:cxn ang="0">
                  <a:pos x="501" y="62"/>
                </a:cxn>
                <a:cxn ang="0">
                  <a:pos x="485" y="60"/>
                </a:cxn>
                <a:cxn ang="0">
                  <a:pos x="440" y="60"/>
                </a:cxn>
                <a:cxn ang="0">
                  <a:pos x="407" y="62"/>
                </a:cxn>
                <a:cxn ang="0">
                  <a:pos x="378" y="65"/>
                </a:cxn>
                <a:cxn ang="0">
                  <a:pos x="355" y="69"/>
                </a:cxn>
                <a:cxn ang="0">
                  <a:pos x="338" y="72"/>
                </a:cxn>
                <a:cxn ang="0">
                  <a:pos x="338" y="448"/>
                </a:cxn>
                <a:cxn ang="0">
                  <a:pos x="270" y="448"/>
                </a:cxn>
                <a:cxn ang="0">
                  <a:pos x="270" y="107"/>
                </a:cxn>
                <a:cxn ang="0">
                  <a:pos x="268" y="87"/>
                </a:cxn>
                <a:cxn ang="0">
                  <a:pos x="259" y="74"/>
                </a:cxn>
                <a:cxn ang="0">
                  <a:pos x="246" y="67"/>
                </a:cxn>
                <a:cxn ang="0">
                  <a:pos x="230" y="62"/>
                </a:cxn>
                <a:cxn ang="0">
                  <a:pos x="214" y="60"/>
                </a:cxn>
                <a:cxn ang="0">
                  <a:pos x="165" y="60"/>
                </a:cxn>
                <a:cxn ang="0">
                  <a:pos x="127" y="63"/>
                </a:cxn>
                <a:cxn ang="0">
                  <a:pos x="94" y="67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5" y="9"/>
                </a:cxn>
                <a:cxn ang="0">
                  <a:pos x="67" y="40"/>
                </a:cxn>
                <a:cxn ang="0">
                  <a:pos x="93" y="22"/>
                </a:cxn>
                <a:cxn ang="0">
                  <a:pos x="122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28" y="0"/>
                </a:cxn>
                <a:cxn ang="0">
                  <a:pos x="252" y="2"/>
                </a:cxn>
                <a:cxn ang="0">
                  <a:pos x="275" y="7"/>
                </a:cxn>
                <a:cxn ang="0">
                  <a:pos x="297" y="16"/>
                </a:cxn>
                <a:cxn ang="0">
                  <a:pos x="315" y="31"/>
                </a:cxn>
                <a:cxn ang="0">
                  <a:pos x="328" y="51"/>
                </a:cxn>
                <a:cxn ang="0">
                  <a:pos x="346" y="33"/>
                </a:cxn>
                <a:cxn ang="0">
                  <a:pos x="369" y="18"/>
                </a:cxn>
                <a:cxn ang="0">
                  <a:pos x="396" y="7"/>
                </a:cxn>
                <a:cxn ang="0">
                  <a:pos x="425" y="2"/>
                </a:cxn>
                <a:cxn ang="0">
                  <a:pos x="456" y="0"/>
                </a:cxn>
                <a:cxn ang="0">
                  <a:pos x="498" y="0"/>
                </a:cxn>
                <a:cxn ang="0">
                  <a:pos x="521" y="2"/>
                </a:cxn>
                <a:cxn ang="0">
                  <a:pos x="545" y="6"/>
                </a:cxn>
                <a:cxn ang="0">
                  <a:pos x="564" y="15"/>
                </a:cxn>
                <a:cxn ang="0">
                  <a:pos x="583" y="29"/>
                </a:cxn>
                <a:cxn ang="0">
                  <a:pos x="597" y="47"/>
                </a:cxn>
                <a:cxn ang="0">
                  <a:pos x="604" y="71"/>
                </a:cxn>
                <a:cxn ang="0">
                  <a:pos x="608" y="98"/>
                </a:cxn>
                <a:cxn ang="0">
                  <a:pos x="608" y="448"/>
                </a:cxn>
                <a:cxn ang="0">
                  <a:pos x="541" y="448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/>
              <a:ahLst/>
              <a:cxnLst>
                <a:cxn ang="0">
                  <a:pos x="300" y="617"/>
                </a:cxn>
                <a:cxn ang="0">
                  <a:pos x="294" y="584"/>
                </a:cxn>
                <a:cxn ang="0">
                  <a:pos x="267" y="606"/>
                </a:cxn>
                <a:cxn ang="0">
                  <a:pos x="238" y="619"/>
                </a:cxn>
                <a:cxn ang="0">
                  <a:pos x="207" y="626"/>
                </a:cxn>
                <a:cxn ang="0">
                  <a:pos x="175" y="628"/>
                </a:cxn>
                <a:cxn ang="0">
                  <a:pos x="104" y="628"/>
                </a:cxn>
                <a:cxn ang="0">
                  <a:pos x="85" y="626"/>
                </a:cxn>
                <a:cxn ang="0">
                  <a:pos x="63" y="620"/>
                </a:cxn>
                <a:cxn ang="0">
                  <a:pos x="43" y="613"/>
                </a:cxn>
                <a:cxn ang="0">
                  <a:pos x="25" y="599"/>
                </a:cxn>
                <a:cxn ang="0">
                  <a:pos x="12" y="581"/>
                </a:cxn>
                <a:cxn ang="0">
                  <a:pos x="1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1" y="259"/>
                </a:cxn>
                <a:cxn ang="0">
                  <a:pos x="10" y="232"/>
                </a:cxn>
                <a:cxn ang="0">
                  <a:pos x="25" y="211"/>
                </a:cxn>
                <a:cxn ang="0">
                  <a:pos x="45" y="193"/>
                </a:cxn>
                <a:cxn ang="0">
                  <a:pos x="68" y="180"/>
                </a:cxn>
                <a:cxn ang="0">
                  <a:pos x="94" y="171"/>
                </a:cxn>
                <a:cxn ang="0">
                  <a:pos x="124" y="169"/>
                </a:cxn>
                <a:cxn ang="0">
                  <a:pos x="188" y="169"/>
                </a:cxn>
                <a:cxn ang="0">
                  <a:pos x="218" y="171"/>
                </a:cxn>
                <a:cxn ang="0">
                  <a:pos x="247" y="180"/>
                </a:cxn>
                <a:cxn ang="0">
                  <a:pos x="273" y="191"/>
                </a:cxn>
                <a:cxn ang="0">
                  <a:pos x="292" y="207"/>
                </a:cxn>
                <a:cxn ang="0">
                  <a:pos x="292" y="0"/>
                </a:cxn>
                <a:cxn ang="0">
                  <a:pos x="359" y="0"/>
                </a:cxn>
                <a:cxn ang="0">
                  <a:pos x="359" y="617"/>
                </a:cxn>
                <a:cxn ang="0">
                  <a:pos x="300" y="617"/>
                </a:cxn>
                <a:cxn ang="0">
                  <a:pos x="292" y="256"/>
                </a:cxn>
                <a:cxn ang="0">
                  <a:pos x="274" y="247"/>
                </a:cxn>
                <a:cxn ang="0">
                  <a:pos x="249" y="238"/>
                </a:cxn>
                <a:cxn ang="0">
                  <a:pos x="217" y="231"/>
                </a:cxn>
                <a:cxn ang="0">
                  <a:pos x="180" y="229"/>
                </a:cxn>
                <a:cxn ang="0">
                  <a:pos x="117" y="229"/>
                </a:cxn>
                <a:cxn ang="0">
                  <a:pos x="106" y="229"/>
                </a:cxn>
                <a:cxn ang="0">
                  <a:pos x="94" y="232"/>
                </a:cxn>
                <a:cxn ang="0">
                  <a:pos x="83" y="240"/>
                </a:cxn>
                <a:cxn ang="0">
                  <a:pos x="74" y="252"/>
                </a:cxn>
                <a:cxn ang="0">
                  <a:pos x="68" y="268"/>
                </a:cxn>
                <a:cxn ang="0">
                  <a:pos x="66" y="290"/>
                </a:cxn>
                <a:cxn ang="0">
                  <a:pos x="66" y="512"/>
                </a:cxn>
                <a:cxn ang="0">
                  <a:pos x="68" y="534"/>
                </a:cxn>
                <a:cxn ang="0">
                  <a:pos x="77" y="550"/>
                </a:cxn>
                <a:cxn ang="0">
                  <a:pos x="88" y="559"/>
                </a:cxn>
                <a:cxn ang="0">
                  <a:pos x="101" y="564"/>
                </a:cxn>
                <a:cxn ang="0">
                  <a:pos x="113" y="566"/>
                </a:cxn>
                <a:cxn ang="0">
                  <a:pos x="128" y="566"/>
                </a:cxn>
                <a:cxn ang="0">
                  <a:pos x="179" y="566"/>
                </a:cxn>
                <a:cxn ang="0">
                  <a:pos x="218" y="564"/>
                </a:cxn>
                <a:cxn ang="0">
                  <a:pos x="249" y="561"/>
                </a:cxn>
                <a:cxn ang="0">
                  <a:pos x="274" y="555"/>
                </a:cxn>
                <a:cxn ang="0">
                  <a:pos x="292" y="552"/>
                </a:cxn>
                <a:cxn ang="0">
                  <a:pos x="292" y="256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/>
              <a:ahLst/>
              <a:cxnLst>
                <a:cxn ang="0">
                  <a:pos x="199" y="569"/>
                </a:cxn>
                <a:cxn ang="0">
                  <a:pos x="168" y="567"/>
                </a:cxn>
                <a:cxn ang="0">
                  <a:pos x="141" y="563"/>
                </a:cxn>
                <a:cxn ang="0">
                  <a:pos x="119" y="554"/>
                </a:cxn>
                <a:cxn ang="0">
                  <a:pos x="101" y="543"/>
                </a:cxn>
                <a:cxn ang="0">
                  <a:pos x="89" y="525"/>
                </a:cxn>
                <a:cxn ang="0">
                  <a:pos x="79" y="504"/>
                </a:cxn>
                <a:cxn ang="0">
                  <a:pos x="78" y="475"/>
                </a:cxn>
                <a:cxn ang="0">
                  <a:pos x="78" y="182"/>
                </a:cxn>
                <a:cxn ang="0">
                  <a:pos x="0" y="182"/>
                </a:cxn>
                <a:cxn ang="0">
                  <a:pos x="0" y="132"/>
                </a:cxn>
                <a:cxn ang="0">
                  <a:pos x="78" y="132"/>
                </a:cxn>
                <a:cxn ang="0">
                  <a:pos x="78" y="9"/>
                </a:cxn>
                <a:cxn ang="0">
                  <a:pos x="145" y="0"/>
                </a:cxn>
                <a:cxn ang="0">
                  <a:pos x="145" y="132"/>
                </a:cxn>
                <a:cxn ang="0">
                  <a:pos x="296" y="132"/>
                </a:cxn>
                <a:cxn ang="0">
                  <a:pos x="296" y="182"/>
                </a:cxn>
                <a:cxn ang="0">
                  <a:pos x="145" y="182"/>
                </a:cxn>
                <a:cxn ang="0">
                  <a:pos x="145" y="464"/>
                </a:cxn>
                <a:cxn ang="0">
                  <a:pos x="145" y="475"/>
                </a:cxn>
                <a:cxn ang="0">
                  <a:pos x="146" y="487"/>
                </a:cxn>
                <a:cxn ang="0">
                  <a:pos x="150" y="496"/>
                </a:cxn>
                <a:cxn ang="0">
                  <a:pos x="157" y="505"/>
                </a:cxn>
                <a:cxn ang="0">
                  <a:pos x="170" y="511"/>
                </a:cxn>
                <a:cxn ang="0">
                  <a:pos x="186" y="513"/>
                </a:cxn>
                <a:cxn ang="0">
                  <a:pos x="296" y="513"/>
                </a:cxn>
                <a:cxn ang="0">
                  <a:pos x="296" y="551"/>
                </a:cxn>
                <a:cxn ang="0">
                  <a:pos x="277" y="558"/>
                </a:cxn>
                <a:cxn ang="0">
                  <a:pos x="251" y="563"/>
                </a:cxn>
                <a:cxn ang="0">
                  <a:pos x="224" y="567"/>
                </a:cxn>
                <a:cxn ang="0">
                  <a:pos x="199" y="569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/>
              <a:ahLst/>
              <a:cxnLst>
                <a:cxn ang="0">
                  <a:pos x="67" y="803"/>
                </a:cxn>
                <a:cxn ang="0">
                  <a:pos x="56" y="803"/>
                </a:cxn>
                <a:cxn ang="0">
                  <a:pos x="40" y="801"/>
                </a:cxn>
                <a:cxn ang="0">
                  <a:pos x="20" y="799"/>
                </a:cxn>
                <a:cxn ang="0">
                  <a:pos x="0" y="794"/>
                </a:cxn>
                <a:cxn ang="0">
                  <a:pos x="0" y="747"/>
                </a:cxn>
                <a:cxn ang="0">
                  <a:pos x="54" y="747"/>
                </a:cxn>
                <a:cxn ang="0">
                  <a:pos x="78" y="747"/>
                </a:cxn>
                <a:cxn ang="0">
                  <a:pos x="96" y="743"/>
                </a:cxn>
                <a:cxn ang="0">
                  <a:pos x="110" y="736"/>
                </a:cxn>
                <a:cxn ang="0">
                  <a:pos x="121" y="727"/>
                </a:cxn>
                <a:cxn ang="0">
                  <a:pos x="130" y="711"/>
                </a:cxn>
                <a:cxn ang="0">
                  <a:pos x="134" y="689"/>
                </a:cxn>
                <a:cxn ang="0">
                  <a:pos x="135" y="660"/>
                </a:cxn>
                <a:cxn ang="0">
                  <a:pos x="135" y="178"/>
                </a:cxn>
                <a:cxn ang="0">
                  <a:pos x="202" y="178"/>
                </a:cxn>
                <a:cxn ang="0">
                  <a:pos x="202" y="664"/>
                </a:cxn>
                <a:cxn ang="0">
                  <a:pos x="201" y="700"/>
                </a:cxn>
                <a:cxn ang="0">
                  <a:pos x="193" y="730"/>
                </a:cxn>
                <a:cxn ang="0">
                  <a:pos x="181" y="754"/>
                </a:cxn>
                <a:cxn ang="0">
                  <a:pos x="166" y="772"/>
                </a:cxn>
                <a:cxn ang="0">
                  <a:pos x="146" y="786"/>
                </a:cxn>
                <a:cxn ang="0">
                  <a:pos x="123" y="795"/>
                </a:cxn>
                <a:cxn ang="0">
                  <a:pos x="96" y="801"/>
                </a:cxn>
                <a:cxn ang="0">
                  <a:pos x="67" y="803"/>
                </a:cxn>
                <a:cxn ang="0">
                  <a:pos x="135" y="84"/>
                </a:cxn>
                <a:cxn ang="0">
                  <a:pos x="135" y="0"/>
                </a:cxn>
                <a:cxn ang="0">
                  <a:pos x="202" y="0"/>
                </a:cxn>
                <a:cxn ang="0">
                  <a:pos x="202" y="84"/>
                </a:cxn>
                <a:cxn ang="0">
                  <a:pos x="135" y="84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/>
              <a:ahLst/>
              <a:cxnLst>
                <a:cxn ang="0">
                  <a:pos x="168" y="617"/>
                </a:cxn>
                <a:cxn ang="0">
                  <a:pos x="103" y="617"/>
                </a:cxn>
                <a:cxn ang="0">
                  <a:pos x="174" y="432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206" y="345"/>
                </a:cxn>
                <a:cxn ang="0">
                  <a:pos x="208" y="345"/>
                </a:cxn>
                <a:cxn ang="0">
                  <a:pos x="329" y="0"/>
                </a:cxn>
                <a:cxn ang="0">
                  <a:pos x="394" y="0"/>
                </a:cxn>
                <a:cxn ang="0">
                  <a:pos x="168" y="617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/>
              <a:ahLst/>
              <a:cxnLst>
                <a:cxn ang="0">
                  <a:pos x="304" y="439"/>
                </a:cxn>
                <a:cxn ang="0">
                  <a:pos x="302" y="422"/>
                </a:cxn>
                <a:cxn ang="0">
                  <a:pos x="299" y="406"/>
                </a:cxn>
                <a:cxn ang="0">
                  <a:pos x="273" y="437"/>
                </a:cxn>
                <a:cxn ang="0">
                  <a:pos x="230" y="455"/>
                </a:cxn>
                <a:cxn ang="0">
                  <a:pos x="114" y="459"/>
                </a:cxn>
                <a:cxn ang="0">
                  <a:pos x="55" y="446"/>
                </a:cxn>
                <a:cxn ang="0">
                  <a:pos x="15" y="412"/>
                </a:cxn>
                <a:cxn ang="0">
                  <a:pos x="0" y="359"/>
                </a:cxn>
                <a:cxn ang="0">
                  <a:pos x="4" y="276"/>
                </a:cxn>
                <a:cxn ang="0">
                  <a:pos x="26" y="228"/>
                </a:cxn>
                <a:cxn ang="0">
                  <a:pos x="67" y="199"/>
                </a:cxn>
                <a:cxn ang="0">
                  <a:pos x="125" y="190"/>
                </a:cxn>
                <a:cxn ang="0">
                  <a:pos x="290" y="116"/>
                </a:cxn>
                <a:cxn ang="0">
                  <a:pos x="281" y="81"/>
                </a:cxn>
                <a:cxn ang="0">
                  <a:pos x="257" y="65"/>
                </a:cxn>
                <a:cxn ang="0">
                  <a:pos x="219" y="60"/>
                </a:cxn>
                <a:cxn ang="0">
                  <a:pos x="29" y="20"/>
                </a:cxn>
                <a:cxn ang="0">
                  <a:pos x="80" y="4"/>
                </a:cxn>
                <a:cxn ang="0">
                  <a:pos x="134" y="0"/>
                </a:cxn>
                <a:cxn ang="0">
                  <a:pos x="254" y="2"/>
                </a:cxn>
                <a:cxn ang="0">
                  <a:pos x="299" y="13"/>
                </a:cxn>
                <a:cxn ang="0">
                  <a:pos x="335" y="38"/>
                </a:cxn>
                <a:cxn ang="0">
                  <a:pos x="353" y="81"/>
                </a:cxn>
                <a:cxn ang="0">
                  <a:pos x="357" y="303"/>
                </a:cxn>
                <a:cxn ang="0">
                  <a:pos x="358" y="385"/>
                </a:cxn>
                <a:cxn ang="0">
                  <a:pos x="366" y="448"/>
                </a:cxn>
                <a:cxn ang="0">
                  <a:pos x="290" y="240"/>
                </a:cxn>
                <a:cxn ang="0">
                  <a:pos x="109" y="242"/>
                </a:cxn>
                <a:cxn ang="0">
                  <a:pos x="78" y="258"/>
                </a:cxn>
                <a:cxn ang="0">
                  <a:pos x="67" y="298"/>
                </a:cxn>
                <a:cxn ang="0">
                  <a:pos x="71" y="370"/>
                </a:cxn>
                <a:cxn ang="0">
                  <a:pos x="93" y="395"/>
                </a:cxn>
                <a:cxn ang="0">
                  <a:pos x="127" y="403"/>
                </a:cxn>
                <a:cxn ang="0">
                  <a:pos x="236" y="401"/>
                </a:cxn>
                <a:cxn ang="0">
                  <a:pos x="266" y="388"/>
                </a:cxn>
                <a:cxn ang="0">
                  <a:pos x="286" y="356"/>
                </a:cxn>
                <a:cxn ang="0">
                  <a:pos x="290" y="240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6" y="62"/>
                </a:cxn>
                <a:cxn ang="0">
                  <a:pos x="107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0" y="98"/>
                </a:cxn>
                <a:cxn ang="0">
                  <a:pos x="360" y="448"/>
                </a:cxn>
                <a:cxn ang="0">
                  <a:pos x="293" y="448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/>
              <a:ahLst/>
              <a:cxnLst>
                <a:cxn ang="0">
                  <a:pos x="302" y="617"/>
                </a:cxn>
                <a:cxn ang="0">
                  <a:pos x="295" y="584"/>
                </a:cxn>
                <a:cxn ang="0">
                  <a:pos x="269" y="606"/>
                </a:cxn>
                <a:cxn ang="0">
                  <a:pos x="240" y="619"/>
                </a:cxn>
                <a:cxn ang="0">
                  <a:pos x="210" y="626"/>
                </a:cxn>
                <a:cxn ang="0">
                  <a:pos x="177" y="628"/>
                </a:cxn>
                <a:cxn ang="0">
                  <a:pos x="107" y="628"/>
                </a:cxn>
                <a:cxn ang="0">
                  <a:pos x="87" y="626"/>
                </a:cxn>
                <a:cxn ang="0">
                  <a:pos x="65" y="620"/>
                </a:cxn>
                <a:cxn ang="0">
                  <a:pos x="45" y="613"/>
                </a:cxn>
                <a:cxn ang="0">
                  <a:pos x="27" y="599"/>
                </a:cxn>
                <a:cxn ang="0">
                  <a:pos x="13" y="581"/>
                </a:cxn>
                <a:cxn ang="0">
                  <a:pos x="3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3" y="259"/>
                </a:cxn>
                <a:cxn ang="0">
                  <a:pos x="13" y="232"/>
                </a:cxn>
                <a:cxn ang="0">
                  <a:pos x="27" y="211"/>
                </a:cxn>
                <a:cxn ang="0">
                  <a:pos x="45" y="193"/>
                </a:cxn>
                <a:cxn ang="0">
                  <a:pos x="69" y="180"/>
                </a:cxn>
                <a:cxn ang="0">
                  <a:pos x="96" y="171"/>
                </a:cxn>
                <a:cxn ang="0">
                  <a:pos x="126" y="169"/>
                </a:cxn>
                <a:cxn ang="0">
                  <a:pos x="190" y="169"/>
                </a:cxn>
                <a:cxn ang="0">
                  <a:pos x="220" y="171"/>
                </a:cxn>
                <a:cxn ang="0">
                  <a:pos x="249" y="180"/>
                </a:cxn>
                <a:cxn ang="0">
                  <a:pos x="275" y="191"/>
                </a:cxn>
                <a:cxn ang="0">
                  <a:pos x="295" y="207"/>
                </a:cxn>
                <a:cxn ang="0">
                  <a:pos x="295" y="0"/>
                </a:cxn>
                <a:cxn ang="0">
                  <a:pos x="361" y="0"/>
                </a:cxn>
                <a:cxn ang="0">
                  <a:pos x="361" y="617"/>
                </a:cxn>
                <a:cxn ang="0">
                  <a:pos x="302" y="617"/>
                </a:cxn>
                <a:cxn ang="0">
                  <a:pos x="295" y="256"/>
                </a:cxn>
                <a:cxn ang="0">
                  <a:pos x="275" y="247"/>
                </a:cxn>
                <a:cxn ang="0">
                  <a:pos x="249" y="238"/>
                </a:cxn>
                <a:cxn ang="0">
                  <a:pos x="219" y="231"/>
                </a:cxn>
                <a:cxn ang="0">
                  <a:pos x="182" y="229"/>
                </a:cxn>
                <a:cxn ang="0">
                  <a:pos x="119" y="229"/>
                </a:cxn>
                <a:cxn ang="0">
                  <a:pos x="108" y="229"/>
                </a:cxn>
                <a:cxn ang="0">
                  <a:pos x="96" y="232"/>
                </a:cxn>
                <a:cxn ang="0">
                  <a:pos x="85" y="240"/>
                </a:cxn>
                <a:cxn ang="0">
                  <a:pos x="76" y="252"/>
                </a:cxn>
                <a:cxn ang="0">
                  <a:pos x="70" y="268"/>
                </a:cxn>
                <a:cxn ang="0">
                  <a:pos x="69" y="290"/>
                </a:cxn>
                <a:cxn ang="0">
                  <a:pos x="69" y="512"/>
                </a:cxn>
                <a:cxn ang="0">
                  <a:pos x="70" y="534"/>
                </a:cxn>
                <a:cxn ang="0">
                  <a:pos x="78" y="550"/>
                </a:cxn>
                <a:cxn ang="0">
                  <a:pos x="88" y="559"/>
                </a:cxn>
                <a:cxn ang="0">
                  <a:pos x="103" y="564"/>
                </a:cxn>
                <a:cxn ang="0">
                  <a:pos x="116" y="566"/>
                </a:cxn>
                <a:cxn ang="0">
                  <a:pos x="130" y="566"/>
                </a:cxn>
                <a:cxn ang="0">
                  <a:pos x="181" y="566"/>
                </a:cxn>
                <a:cxn ang="0">
                  <a:pos x="220" y="564"/>
                </a:cxn>
                <a:cxn ang="0">
                  <a:pos x="251" y="561"/>
                </a:cxn>
                <a:cxn ang="0">
                  <a:pos x="276" y="555"/>
                </a:cxn>
                <a:cxn ang="0">
                  <a:pos x="295" y="552"/>
                </a:cxn>
                <a:cxn ang="0">
                  <a:pos x="295" y="256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06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8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8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8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8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8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8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200" dirty="0" smtClean="0"/>
              <a:t>Mål, driver diagram og måling</a:t>
            </a:r>
            <a:endParaRPr lang="da-DK" sz="3900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Anne Birgitte Jæger</a:t>
            </a:r>
            <a:endParaRPr lang="da-DK" dirty="0"/>
          </a:p>
          <a:p>
            <a:r>
              <a:rPr lang="da-DK" dirty="0" smtClean="0"/>
              <a:t>Specialkonsulent, Nære Sundhedstilbud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553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boks 9"/>
          <p:cNvSpPr txBox="1"/>
          <p:nvPr/>
        </p:nvSpPr>
        <p:spPr>
          <a:xfrm>
            <a:off x="539552" y="48886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>
                <a:solidFill>
                  <a:schemeClr val="accent1">
                    <a:lumMod val="75000"/>
                  </a:schemeClr>
                </a:solidFill>
              </a:rPr>
              <a:t>Opsamle data</a:t>
            </a:r>
            <a:endParaRPr lang="da-DK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0595" y="3140968"/>
            <a:ext cx="593570" cy="1937739"/>
          </a:xfrm>
          <a:prstGeom prst="rect">
            <a:avLst/>
          </a:prstGeom>
        </p:spPr>
      </p:pic>
      <p:sp>
        <p:nvSpPr>
          <p:cNvPr id="12" name="Tekstboks 11"/>
          <p:cNvSpPr txBox="1"/>
          <p:nvPr/>
        </p:nvSpPr>
        <p:spPr>
          <a:xfrm>
            <a:off x="6315517" y="171499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Hvornår?</a:t>
            </a:r>
            <a:endParaRPr lang="da-DK" sz="2400" dirty="0"/>
          </a:p>
        </p:txBody>
      </p:sp>
      <p:sp>
        <p:nvSpPr>
          <p:cNvPr id="13" name="Tekstboks 12"/>
          <p:cNvSpPr txBox="1"/>
          <p:nvPr/>
        </p:nvSpPr>
        <p:spPr>
          <a:xfrm>
            <a:off x="4788024" y="332737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Hvem?</a:t>
            </a:r>
            <a:endParaRPr lang="da-DK" sz="2400" dirty="0"/>
          </a:p>
        </p:txBody>
      </p:sp>
      <p:sp>
        <p:nvSpPr>
          <p:cNvPr id="14" name="Tekstboks 13"/>
          <p:cNvSpPr txBox="1"/>
          <p:nvPr/>
        </p:nvSpPr>
        <p:spPr>
          <a:xfrm>
            <a:off x="2051720" y="352438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Hvorfra?</a:t>
            </a:r>
            <a:endParaRPr lang="da-DK" sz="2400" dirty="0"/>
          </a:p>
        </p:txBody>
      </p:sp>
      <p:sp>
        <p:nvSpPr>
          <p:cNvPr id="15" name="Tekstboks 14"/>
          <p:cNvSpPr txBox="1"/>
          <p:nvPr/>
        </p:nvSpPr>
        <p:spPr>
          <a:xfrm>
            <a:off x="899591" y="1945830"/>
            <a:ext cx="1879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Hvilke data?</a:t>
            </a:r>
            <a:endParaRPr lang="da-DK" sz="2400" dirty="0"/>
          </a:p>
        </p:txBody>
      </p:sp>
      <p:sp>
        <p:nvSpPr>
          <p:cNvPr id="25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  <p:sp>
        <p:nvSpPr>
          <p:cNvPr id="26" name="Tekstboks 25"/>
          <p:cNvSpPr txBox="1"/>
          <p:nvPr/>
        </p:nvSpPr>
        <p:spPr>
          <a:xfrm>
            <a:off x="3563888" y="16288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Hvordan?</a:t>
            </a:r>
            <a:endParaRPr lang="da-DK" sz="2400" dirty="0"/>
          </a:p>
        </p:txBody>
      </p:sp>
      <p:sp>
        <p:nvSpPr>
          <p:cNvPr id="2" name="Tekstboks 1"/>
          <p:cNvSpPr txBox="1"/>
          <p:nvPr/>
        </p:nvSpPr>
        <p:spPr>
          <a:xfrm rot="20746364">
            <a:off x="932326" y="16817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 rot="814184">
            <a:off x="933657" y="2461539"/>
            <a:ext cx="66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kg.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 rot="473472">
            <a:off x="1643238" y="2434477"/>
            <a:ext cx="37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 rot="18403685">
            <a:off x="1231551" y="2713736"/>
            <a:ext cx="50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pr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 rot="20110894">
            <a:off x="1428107" y="1527739"/>
            <a:ext cx="97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absolut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kstboks 26"/>
          <p:cNvSpPr txBox="1"/>
          <p:nvPr/>
        </p:nvSpPr>
        <p:spPr>
          <a:xfrm rot="20110894">
            <a:off x="2439944" y="3917974"/>
            <a:ext cx="111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da-DK" sz="1600" dirty="0" smtClean="0">
                <a:solidFill>
                  <a:schemeClr val="bg1">
                    <a:lumMod val="50000"/>
                  </a:schemeClr>
                </a:solidFill>
              </a:rPr>
              <a:t>-sundhed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kstboks 27"/>
          <p:cNvSpPr txBox="1"/>
          <p:nvPr/>
        </p:nvSpPr>
        <p:spPr>
          <a:xfrm rot="730659">
            <a:off x="2077371" y="3984741"/>
            <a:ext cx="111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>
                    <a:lumMod val="50000"/>
                  </a:schemeClr>
                </a:solidFill>
              </a:rPr>
              <a:t>KØS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kstboks 28"/>
          <p:cNvSpPr txBox="1"/>
          <p:nvPr/>
        </p:nvSpPr>
        <p:spPr>
          <a:xfrm rot="21266971">
            <a:off x="2578916" y="3194109"/>
            <a:ext cx="111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>
                    <a:lumMod val="50000"/>
                  </a:schemeClr>
                </a:solidFill>
              </a:rPr>
              <a:t>Praksys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kstboks 29"/>
          <p:cNvSpPr txBox="1"/>
          <p:nvPr/>
        </p:nvSpPr>
        <p:spPr>
          <a:xfrm rot="2294056">
            <a:off x="3255599" y="3645758"/>
            <a:ext cx="111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>
                    <a:lumMod val="50000"/>
                  </a:schemeClr>
                </a:solidFill>
              </a:rPr>
              <a:t>EPJ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Picture 2" descr="kale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294">
            <a:off x="7080080" y="2167698"/>
            <a:ext cx="549635" cy="54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boks 6"/>
          <p:cNvSpPr txBox="1"/>
          <p:nvPr/>
        </p:nvSpPr>
        <p:spPr>
          <a:xfrm rot="1142387">
            <a:off x="1630245" y="2420469"/>
            <a:ext cx="4363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O</a:t>
            </a:r>
            <a:endParaRPr lang="da-DK" sz="800" dirty="0"/>
          </a:p>
        </p:txBody>
      </p:sp>
      <p:sp>
        <p:nvSpPr>
          <p:cNvPr id="32" name="Tekstboks 31"/>
          <p:cNvSpPr txBox="1"/>
          <p:nvPr/>
        </p:nvSpPr>
        <p:spPr>
          <a:xfrm rot="1069617">
            <a:off x="3726805" y="2081415"/>
            <a:ext cx="625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>
                    <a:lumMod val="50000"/>
                  </a:schemeClr>
                </a:solidFill>
              </a:rPr>
              <a:t>app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kstboks 32"/>
          <p:cNvSpPr txBox="1"/>
          <p:nvPr/>
        </p:nvSpPr>
        <p:spPr>
          <a:xfrm rot="20643666">
            <a:off x="4410609" y="1981395"/>
            <a:ext cx="782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>
                    <a:lumMod val="50000"/>
                  </a:schemeClr>
                </a:solidFill>
              </a:rPr>
              <a:t>skema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" r="8136" b="6609"/>
          <a:stretch/>
        </p:blipFill>
        <p:spPr>
          <a:xfrm rot="20443855">
            <a:off x="3120984" y="4505362"/>
            <a:ext cx="1451096" cy="9699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516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boks 9"/>
          <p:cNvSpPr txBox="1"/>
          <p:nvPr/>
        </p:nvSpPr>
        <p:spPr>
          <a:xfrm>
            <a:off x="539552" y="48886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>
                <a:solidFill>
                  <a:schemeClr val="accent1">
                    <a:lumMod val="75000"/>
                  </a:schemeClr>
                </a:solidFill>
              </a:rPr>
              <a:t>Opsamle data</a:t>
            </a:r>
            <a:endParaRPr lang="da-DK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0595" y="3140968"/>
            <a:ext cx="593570" cy="1937739"/>
          </a:xfrm>
          <a:prstGeom prst="rect">
            <a:avLst/>
          </a:prstGeom>
        </p:spPr>
      </p:pic>
      <p:sp>
        <p:nvSpPr>
          <p:cNvPr id="12" name="Tekstboks 11"/>
          <p:cNvSpPr txBox="1"/>
          <p:nvPr/>
        </p:nvSpPr>
        <p:spPr>
          <a:xfrm>
            <a:off x="6315517" y="171499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Hvornår?</a:t>
            </a:r>
            <a:endParaRPr lang="da-DK" sz="2400" dirty="0"/>
          </a:p>
        </p:txBody>
      </p:sp>
      <p:sp>
        <p:nvSpPr>
          <p:cNvPr id="13" name="Tekstboks 12"/>
          <p:cNvSpPr txBox="1"/>
          <p:nvPr/>
        </p:nvSpPr>
        <p:spPr>
          <a:xfrm>
            <a:off x="4788024" y="332737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Hvem?</a:t>
            </a:r>
            <a:endParaRPr lang="da-DK" sz="2400" dirty="0"/>
          </a:p>
        </p:txBody>
      </p:sp>
      <p:sp>
        <p:nvSpPr>
          <p:cNvPr id="14" name="Tekstboks 13"/>
          <p:cNvSpPr txBox="1"/>
          <p:nvPr/>
        </p:nvSpPr>
        <p:spPr>
          <a:xfrm>
            <a:off x="2051720" y="352438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Hvorfra?</a:t>
            </a:r>
            <a:endParaRPr lang="da-DK" sz="2400" dirty="0"/>
          </a:p>
        </p:txBody>
      </p:sp>
      <p:sp>
        <p:nvSpPr>
          <p:cNvPr id="15" name="Tekstboks 14"/>
          <p:cNvSpPr txBox="1"/>
          <p:nvPr/>
        </p:nvSpPr>
        <p:spPr>
          <a:xfrm>
            <a:off x="899591" y="1945830"/>
            <a:ext cx="1879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Hvilke data?</a:t>
            </a:r>
            <a:endParaRPr lang="da-DK" sz="2400" dirty="0"/>
          </a:p>
        </p:txBody>
      </p:sp>
      <p:sp>
        <p:nvSpPr>
          <p:cNvPr id="25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  <p:sp>
        <p:nvSpPr>
          <p:cNvPr id="26" name="Tekstboks 25"/>
          <p:cNvSpPr txBox="1"/>
          <p:nvPr/>
        </p:nvSpPr>
        <p:spPr>
          <a:xfrm>
            <a:off x="3563888" y="16288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Hvordan?</a:t>
            </a:r>
            <a:endParaRPr lang="da-DK" sz="2400" dirty="0"/>
          </a:p>
        </p:txBody>
      </p:sp>
      <p:sp>
        <p:nvSpPr>
          <p:cNvPr id="2" name="Tekstboks 1"/>
          <p:cNvSpPr txBox="1"/>
          <p:nvPr/>
        </p:nvSpPr>
        <p:spPr>
          <a:xfrm rot="20746364">
            <a:off x="932326" y="16817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 rot="814184">
            <a:off x="933657" y="2461539"/>
            <a:ext cx="66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kg.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 rot="473472">
            <a:off x="1643238" y="2434477"/>
            <a:ext cx="37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 rot="18403685">
            <a:off x="1231551" y="2713736"/>
            <a:ext cx="50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pr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 rot="20110894">
            <a:off x="1428107" y="1527739"/>
            <a:ext cx="97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absolut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kstboks 26"/>
          <p:cNvSpPr txBox="1"/>
          <p:nvPr/>
        </p:nvSpPr>
        <p:spPr>
          <a:xfrm rot="20110894">
            <a:off x="2439944" y="3917974"/>
            <a:ext cx="111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da-DK" sz="1600" dirty="0" smtClean="0">
                <a:solidFill>
                  <a:schemeClr val="bg1">
                    <a:lumMod val="50000"/>
                  </a:schemeClr>
                </a:solidFill>
              </a:rPr>
              <a:t>-sundhed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kstboks 27"/>
          <p:cNvSpPr txBox="1"/>
          <p:nvPr/>
        </p:nvSpPr>
        <p:spPr>
          <a:xfrm rot="730659">
            <a:off x="2077371" y="3984741"/>
            <a:ext cx="111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>
                    <a:lumMod val="50000"/>
                  </a:schemeClr>
                </a:solidFill>
              </a:rPr>
              <a:t>KØS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kstboks 28"/>
          <p:cNvSpPr txBox="1"/>
          <p:nvPr/>
        </p:nvSpPr>
        <p:spPr>
          <a:xfrm rot="21266971">
            <a:off x="2578916" y="3194109"/>
            <a:ext cx="111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>
                    <a:lumMod val="50000"/>
                  </a:schemeClr>
                </a:solidFill>
              </a:rPr>
              <a:t>Praksys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kstboks 29"/>
          <p:cNvSpPr txBox="1"/>
          <p:nvPr/>
        </p:nvSpPr>
        <p:spPr>
          <a:xfrm rot="2294056">
            <a:off x="3255599" y="3645758"/>
            <a:ext cx="111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>
                    <a:lumMod val="50000"/>
                  </a:schemeClr>
                </a:solidFill>
              </a:rPr>
              <a:t>EPJ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Picture 2" descr="kale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294">
            <a:off x="7080080" y="2167698"/>
            <a:ext cx="549635" cy="54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boks 6"/>
          <p:cNvSpPr txBox="1"/>
          <p:nvPr/>
        </p:nvSpPr>
        <p:spPr>
          <a:xfrm rot="1142387">
            <a:off x="1630245" y="2420469"/>
            <a:ext cx="4363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O</a:t>
            </a:r>
            <a:endParaRPr lang="da-DK" sz="800" dirty="0"/>
          </a:p>
        </p:txBody>
      </p:sp>
      <p:sp>
        <p:nvSpPr>
          <p:cNvPr id="32" name="Tekstboks 31"/>
          <p:cNvSpPr txBox="1"/>
          <p:nvPr/>
        </p:nvSpPr>
        <p:spPr>
          <a:xfrm rot="1069617">
            <a:off x="3726805" y="2081415"/>
            <a:ext cx="625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>
                    <a:lumMod val="50000"/>
                  </a:schemeClr>
                </a:solidFill>
              </a:rPr>
              <a:t>app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kstboks 32"/>
          <p:cNvSpPr txBox="1"/>
          <p:nvPr/>
        </p:nvSpPr>
        <p:spPr>
          <a:xfrm rot="20643666">
            <a:off x="4410609" y="1981395"/>
            <a:ext cx="782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>
                    <a:lumMod val="50000"/>
                  </a:schemeClr>
                </a:solidFill>
              </a:rPr>
              <a:t>skema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" r="8136" b="6609"/>
          <a:stretch/>
        </p:blipFill>
        <p:spPr>
          <a:xfrm rot="20443855">
            <a:off x="3120984" y="4505362"/>
            <a:ext cx="1451096" cy="9699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4" name="Billed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" r="8136" b="6609"/>
          <a:stretch/>
        </p:blipFill>
        <p:spPr>
          <a:xfrm rot="650391">
            <a:off x="1549223" y="1090841"/>
            <a:ext cx="7399334" cy="4946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Tekstboks 15"/>
          <p:cNvSpPr txBox="1"/>
          <p:nvPr/>
        </p:nvSpPr>
        <p:spPr>
          <a:xfrm rot="625556">
            <a:off x="3925330" y="2736081"/>
            <a:ext cx="11142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Dødlighed </a:t>
            </a:r>
            <a:endParaRPr lang="da-DK" sz="700" dirty="0">
              <a:solidFill>
                <a:srgbClr val="00B050"/>
              </a:solidFill>
              <a:latin typeface="Lucida Handwriting" pitchFamily="66" charset="0"/>
            </a:endParaRPr>
          </a:p>
        </p:txBody>
      </p:sp>
      <p:sp>
        <p:nvSpPr>
          <p:cNvPr id="36" name="Tekstboks 35"/>
          <p:cNvSpPr txBox="1"/>
          <p:nvPr/>
        </p:nvSpPr>
        <p:spPr>
          <a:xfrm rot="625556">
            <a:off x="3588016" y="4479451"/>
            <a:ext cx="1631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Almen P.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Hospital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Kommune</a:t>
            </a:r>
            <a:endParaRPr lang="da-DK" sz="700" dirty="0">
              <a:solidFill>
                <a:srgbClr val="00B050"/>
              </a:solidFill>
              <a:latin typeface="Lucida Handwriting" pitchFamily="66" charset="0"/>
            </a:endParaRPr>
          </a:p>
        </p:txBody>
      </p:sp>
      <p:sp>
        <p:nvSpPr>
          <p:cNvPr id="37" name="Tekstboks 36"/>
          <p:cNvSpPr txBox="1"/>
          <p:nvPr/>
        </p:nvSpPr>
        <p:spPr>
          <a:xfrm rot="625556">
            <a:off x="6465834" y="3214253"/>
            <a:ext cx="9764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E-sundhed</a:t>
            </a:r>
            <a:endParaRPr lang="da-DK" sz="700" dirty="0">
              <a:solidFill>
                <a:srgbClr val="00B050"/>
              </a:solidFill>
              <a:latin typeface="Lucida Handwriting" pitchFamily="66" charset="0"/>
            </a:endParaRPr>
          </a:p>
        </p:txBody>
      </p:sp>
      <p:sp>
        <p:nvSpPr>
          <p:cNvPr id="38" name="Tekstboks 37"/>
          <p:cNvSpPr txBox="1"/>
          <p:nvPr/>
        </p:nvSpPr>
        <p:spPr>
          <a:xfrm rot="625556">
            <a:off x="7439369" y="3440478"/>
            <a:ext cx="10740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Per fra afd. x</a:t>
            </a:r>
            <a:endParaRPr lang="da-DK" sz="700" dirty="0">
              <a:solidFill>
                <a:srgbClr val="00B050"/>
              </a:solidFill>
              <a:latin typeface="Lucida Handwriting" pitchFamily="66" charset="0"/>
            </a:endParaRPr>
          </a:p>
        </p:txBody>
      </p:sp>
      <p:sp>
        <p:nvSpPr>
          <p:cNvPr id="40" name="Tekstboks 39"/>
          <p:cNvSpPr txBox="1"/>
          <p:nvPr/>
        </p:nvSpPr>
        <p:spPr>
          <a:xfrm rot="655591">
            <a:off x="3732118" y="3280519"/>
            <a:ext cx="11631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700" dirty="0" smtClean="0">
              <a:solidFill>
                <a:srgbClr val="00B050"/>
              </a:solidFill>
              <a:latin typeface="Lucida Handwriting" pitchFamily="66" charset="0"/>
            </a:endParaRP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Hjemmebesøg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Screening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Antal kursister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Viden om sygdom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Kendskab til alter.</a:t>
            </a:r>
            <a:endParaRPr lang="da-DK" sz="700" dirty="0">
              <a:solidFill>
                <a:srgbClr val="00B050"/>
              </a:solidFill>
              <a:latin typeface="Lucida Handwriting" pitchFamily="66" charset="0"/>
            </a:endParaRP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Patient tilfredshed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Aktivitet, hospital Aktivitet A.P.</a:t>
            </a:r>
          </a:p>
          <a:p>
            <a:endParaRPr lang="da-DK" sz="700" dirty="0" smtClean="0">
              <a:solidFill>
                <a:srgbClr val="00B050"/>
              </a:solidFill>
              <a:latin typeface="Lucida Handwriting" pitchFamily="66" charset="0"/>
            </a:endParaRPr>
          </a:p>
          <a:p>
            <a:endParaRPr lang="da-DK" sz="700" dirty="0">
              <a:solidFill>
                <a:srgbClr val="00B050"/>
              </a:solidFill>
              <a:latin typeface="Lucida Handwriting" pitchFamily="66" charset="0"/>
            </a:endParaRPr>
          </a:p>
        </p:txBody>
      </p:sp>
      <p:sp>
        <p:nvSpPr>
          <p:cNvPr id="41" name="Tekstboks 40"/>
          <p:cNvSpPr txBox="1"/>
          <p:nvPr/>
        </p:nvSpPr>
        <p:spPr>
          <a:xfrm rot="625556">
            <a:off x="7236104" y="4134225"/>
            <a:ext cx="1074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Pia  kommune Y</a:t>
            </a:r>
          </a:p>
          <a:p>
            <a:endParaRPr lang="da-DK" sz="700" dirty="0" smtClean="0">
              <a:solidFill>
                <a:srgbClr val="00B050"/>
              </a:solidFill>
              <a:latin typeface="Lucida Handwriting" pitchFamily="66" charset="0"/>
            </a:endParaRP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Preben fra afd. Q</a:t>
            </a:r>
          </a:p>
          <a:p>
            <a:endParaRPr lang="da-DK" sz="700" dirty="0" smtClean="0">
              <a:solidFill>
                <a:srgbClr val="00B050"/>
              </a:solidFill>
              <a:latin typeface="Lucida Handwriting" pitchFamily="66" charset="0"/>
            </a:endParaRPr>
          </a:p>
          <a:p>
            <a:endParaRPr lang="da-DK" sz="700" dirty="0" smtClean="0">
              <a:solidFill>
                <a:srgbClr val="00B050"/>
              </a:solidFill>
              <a:latin typeface="Lucida Handwriting" pitchFamily="66" charset="0"/>
            </a:endParaRPr>
          </a:p>
          <a:p>
            <a:endParaRPr lang="da-DK" sz="700" dirty="0" smtClean="0">
              <a:solidFill>
                <a:srgbClr val="00B050"/>
              </a:solidFill>
              <a:latin typeface="Lucida Handwriting" pitchFamily="66" charset="0"/>
            </a:endParaRPr>
          </a:p>
        </p:txBody>
      </p:sp>
      <p:sp>
        <p:nvSpPr>
          <p:cNvPr id="42" name="Tekstboks 41"/>
          <p:cNvSpPr txBox="1"/>
          <p:nvPr/>
        </p:nvSpPr>
        <p:spPr>
          <a:xfrm rot="625556">
            <a:off x="7111262" y="5114809"/>
            <a:ext cx="1074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Pernille  fra kontor </a:t>
            </a:r>
            <a:r>
              <a:rPr lang="da-DK" sz="700" dirty="0">
                <a:solidFill>
                  <a:srgbClr val="00B050"/>
                </a:solidFill>
                <a:latin typeface="Lucida Handwriting" pitchFamily="66" charset="0"/>
              </a:rPr>
              <a:t>Z</a:t>
            </a:r>
            <a:endParaRPr lang="da-DK" sz="700" dirty="0" smtClean="0">
              <a:solidFill>
                <a:srgbClr val="00B050"/>
              </a:solidFill>
              <a:latin typeface="Lucida Handwriting" pitchFamily="66" charset="0"/>
            </a:endParaRPr>
          </a:p>
        </p:txBody>
      </p:sp>
      <p:sp>
        <p:nvSpPr>
          <p:cNvPr id="43" name="Tekstboks 42"/>
          <p:cNvSpPr txBox="1"/>
          <p:nvPr/>
        </p:nvSpPr>
        <p:spPr>
          <a:xfrm rot="625556">
            <a:off x="4744983" y="4686371"/>
            <a:ext cx="11142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Samlet  omk. Pr. N</a:t>
            </a:r>
            <a:endParaRPr lang="da-DK" sz="700" dirty="0">
              <a:solidFill>
                <a:srgbClr val="00B050"/>
              </a:solidFill>
              <a:latin typeface="Lucida Handwriting" pitchFamily="66" charset="0"/>
            </a:endParaRPr>
          </a:p>
        </p:txBody>
      </p:sp>
      <p:sp>
        <p:nvSpPr>
          <p:cNvPr id="44" name="Tekstboks 43"/>
          <p:cNvSpPr txBox="1"/>
          <p:nvPr/>
        </p:nvSpPr>
        <p:spPr>
          <a:xfrm rot="625556">
            <a:off x="5114200" y="2877430"/>
            <a:ext cx="111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30 dage efter  udskrivning ved primære indlæggelse</a:t>
            </a:r>
            <a:endParaRPr lang="da-DK" sz="700" dirty="0">
              <a:solidFill>
                <a:srgbClr val="00B050"/>
              </a:solidFill>
              <a:latin typeface="Lucida Handwriting" pitchFamily="66" charset="0"/>
            </a:endParaRPr>
          </a:p>
        </p:txBody>
      </p:sp>
      <p:sp>
        <p:nvSpPr>
          <p:cNvPr id="46" name="Tekstboks 45"/>
          <p:cNvSpPr txBox="1"/>
          <p:nvPr/>
        </p:nvSpPr>
        <p:spPr>
          <a:xfrm rot="625556">
            <a:off x="6177160" y="3820467"/>
            <a:ext cx="952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Praksys/PAS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Spørgeskema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Ny statistik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Spørgeskema</a:t>
            </a:r>
            <a:endParaRPr lang="da-DK" sz="700" dirty="0">
              <a:solidFill>
                <a:srgbClr val="00B050"/>
              </a:solidFill>
              <a:latin typeface="Lucida Handwriting" pitchFamily="66" charset="0"/>
            </a:endParaRP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Spørgeskema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EPJ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Praksys</a:t>
            </a:r>
            <a:endParaRPr lang="da-DK" sz="700" dirty="0">
              <a:solidFill>
                <a:srgbClr val="00B050"/>
              </a:solidFill>
              <a:latin typeface="Lucida Handwriting" pitchFamily="66" charset="0"/>
            </a:endParaRPr>
          </a:p>
        </p:txBody>
      </p:sp>
      <p:sp>
        <p:nvSpPr>
          <p:cNvPr id="39" name="Tekstboks 38"/>
          <p:cNvSpPr txBox="1"/>
          <p:nvPr/>
        </p:nvSpPr>
        <p:spPr>
          <a:xfrm rot="626148">
            <a:off x="4905416" y="3571795"/>
            <a:ext cx="1417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700" dirty="0" smtClean="0">
              <a:solidFill>
                <a:srgbClr val="00B050"/>
              </a:solidFill>
              <a:latin typeface="Lucida Handwriting" pitchFamily="66" charset="0"/>
            </a:endParaRP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Antal pr. N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Antal pr. N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Antal pr. </a:t>
            </a:r>
            <a:r>
              <a:rPr lang="da-DK" sz="700" dirty="0">
                <a:solidFill>
                  <a:srgbClr val="00B050"/>
                </a:solidFill>
                <a:latin typeface="Lucida Handwriting" pitchFamily="66" charset="0"/>
              </a:rPr>
              <a:t>N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Multiple choice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Spørgeskema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Genindlæggelser pr. N</a:t>
            </a: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Aktivitet pr. N</a:t>
            </a:r>
            <a:endParaRPr lang="da-DK" sz="700" dirty="0">
              <a:solidFill>
                <a:srgbClr val="00B050"/>
              </a:solidFill>
              <a:latin typeface="Lucida Handwriting" pitchFamily="66" charset="0"/>
            </a:endParaRPr>
          </a:p>
        </p:txBody>
      </p:sp>
      <p:sp>
        <p:nvSpPr>
          <p:cNvPr id="45" name="Tekstboks 44"/>
          <p:cNvSpPr txBox="1"/>
          <p:nvPr/>
        </p:nvSpPr>
        <p:spPr>
          <a:xfrm rot="625556">
            <a:off x="6013921" y="4882140"/>
            <a:ext cx="9525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EPJ</a:t>
            </a:r>
          </a:p>
          <a:p>
            <a:endParaRPr lang="da-DK" sz="700" dirty="0">
              <a:solidFill>
                <a:srgbClr val="00B050"/>
              </a:solidFill>
              <a:latin typeface="Lucida Handwriting" pitchFamily="66" charset="0"/>
            </a:endParaRPr>
          </a:p>
          <a:p>
            <a:r>
              <a:rPr lang="da-DK" sz="700" dirty="0" smtClean="0">
                <a:solidFill>
                  <a:srgbClr val="00B050"/>
                </a:solidFill>
                <a:latin typeface="Lucida Handwriting" pitchFamily="66" charset="0"/>
              </a:rPr>
              <a:t>Praksys</a:t>
            </a:r>
            <a:endParaRPr lang="da-DK" sz="700" dirty="0">
              <a:solidFill>
                <a:srgbClr val="00B05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ktangel 73"/>
          <p:cNvSpPr/>
          <p:nvPr/>
        </p:nvSpPr>
        <p:spPr>
          <a:xfrm>
            <a:off x="4572000" y="2276872"/>
            <a:ext cx="241375" cy="2952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" name="Lige pilforbindelse 2"/>
          <p:cNvCxnSpPr/>
          <p:nvPr/>
        </p:nvCxnSpPr>
        <p:spPr>
          <a:xfrm flipV="1">
            <a:off x="1691680" y="1916832"/>
            <a:ext cx="0" cy="33123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ige pilforbindelse 3"/>
          <p:cNvCxnSpPr/>
          <p:nvPr/>
        </p:nvCxnSpPr>
        <p:spPr>
          <a:xfrm>
            <a:off x="1691680" y="5229200"/>
            <a:ext cx="59766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e 1"/>
          <p:cNvGrpSpPr/>
          <p:nvPr/>
        </p:nvGrpSpPr>
        <p:grpSpPr>
          <a:xfrm>
            <a:off x="2195736" y="5121188"/>
            <a:ext cx="4597495" cy="241011"/>
            <a:chOff x="2195736" y="5121188"/>
            <a:chExt cx="4597495" cy="241011"/>
          </a:xfrm>
        </p:grpSpPr>
        <p:cxnSp>
          <p:nvCxnSpPr>
            <p:cNvPr id="18" name="Lige forbindelse 17"/>
            <p:cNvCxnSpPr/>
            <p:nvPr/>
          </p:nvCxnSpPr>
          <p:spPr>
            <a:xfrm>
              <a:off x="2195736" y="5121188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ge forbindelse 20"/>
            <p:cNvCxnSpPr/>
            <p:nvPr/>
          </p:nvCxnSpPr>
          <p:spPr>
            <a:xfrm>
              <a:off x="2771800" y="5132205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ge forbindelse 8"/>
            <p:cNvCxnSpPr/>
            <p:nvPr/>
          </p:nvCxnSpPr>
          <p:spPr>
            <a:xfrm>
              <a:off x="3347864" y="5135158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/>
            <p:cNvCxnSpPr/>
            <p:nvPr/>
          </p:nvCxnSpPr>
          <p:spPr>
            <a:xfrm>
              <a:off x="3923928" y="5135158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forbindelse 10"/>
            <p:cNvCxnSpPr/>
            <p:nvPr/>
          </p:nvCxnSpPr>
          <p:spPr>
            <a:xfrm>
              <a:off x="4499992" y="5132205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Lige forbindelse 11"/>
            <p:cNvCxnSpPr/>
            <p:nvPr/>
          </p:nvCxnSpPr>
          <p:spPr>
            <a:xfrm>
              <a:off x="5076056" y="5132205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ge forbindelse 12"/>
            <p:cNvCxnSpPr/>
            <p:nvPr/>
          </p:nvCxnSpPr>
          <p:spPr>
            <a:xfrm>
              <a:off x="5652120" y="5146175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Lige forbindelse 13"/>
            <p:cNvCxnSpPr/>
            <p:nvPr/>
          </p:nvCxnSpPr>
          <p:spPr>
            <a:xfrm>
              <a:off x="6228184" y="5146175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Lige forbindelse 14"/>
            <p:cNvCxnSpPr/>
            <p:nvPr/>
          </p:nvCxnSpPr>
          <p:spPr>
            <a:xfrm>
              <a:off x="6793231" y="5135158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e 6"/>
          <p:cNvGrpSpPr/>
          <p:nvPr/>
        </p:nvGrpSpPr>
        <p:grpSpPr>
          <a:xfrm>
            <a:off x="1571175" y="2463163"/>
            <a:ext cx="229994" cy="2304256"/>
            <a:chOff x="1571175" y="2463163"/>
            <a:chExt cx="229994" cy="2304256"/>
          </a:xfrm>
        </p:grpSpPr>
        <p:cxnSp>
          <p:nvCxnSpPr>
            <p:cNvPr id="17" name="Lige forbindelse 16"/>
            <p:cNvCxnSpPr/>
            <p:nvPr/>
          </p:nvCxnSpPr>
          <p:spPr>
            <a:xfrm rot="16200000">
              <a:off x="1679187" y="4659407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ge forbindelse 18"/>
            <p:cNvCxnSpPr/>
            <p:nvPr/>
          </p:nvCxnSpPr>
          <p:spPr>
            <a:xfrm rot="16200000">
              <a:off x="1690204" y="4083343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ge forbindelse 19"/>
            <p:cNvCxnSpPr/>
            <p:nvPr/>
          </p:nvCxnSpPr>
          <p:spPr>
            <a:xfrm rot="16200000">
              <a:off x="1693157" y="3507279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/>
            <p:cNvCxnSpPr/>
            <p:nvPr/>
          </p:nvCxnSpPr>
          <p:spPr>
            <a:xfrm rot="16200000">
              <a:off x="1693157" y="2931215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ge forbindelse 23"/>
            <p:cNvCxnSpPr/>
            <p:nvPr/>
          </p:nvCxnSpPr>
          <p:spPr>
            <a:xfrm rot="16200000">
              <a:off x="1690204" y="2355151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pe 107"/>
          <p:cNvGrpSpPr/>
          <p:nvPr/>
        </p:nvGrpSpPr>
        <p:grpSpPr>
          <a:xfrm>
            <a:off x="2162548" y="2642283"/>
            <a:ext cx="4713708" cy="1866837"/>
            <a:chOff x="2162548" y="2642283"/>
            <a:chExt cx="4713708" cy="1866837"/>
          </a:xfrm>
        </p:grpSpPr>
        <p:cxnSp>
          <p:nvCxnSpPr>
            <p:cNvPr id="28" name="Lige forbindelse 27"/>
            <p:cNvCxnSpPr/>
            <p:nvPr/>
          </p:nvCxnSpPr>
          <p:spPr>
            <a:xfrm flipV="1">
              <a:off x="2162548" y="2686828"/>
              <a:ext cx="609252" cy="204302"/>
            </a:xfrm>
            <a:prstGeom prst="line">
              <a:avLst/>
            </a:prstGeom>
            <a:ln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ge forbindelse 29"/>
            <p:cNvCxnSpPr/>
            <p:nvPr/>
          </p:nvCxnSpPr>
          <p:spPr>
            <a:xfrm>
              <a:off x="2771800" y="2686828"/>
              <a:ext cx="432048" cy="704798"/>
            </a:xfrm>
            <a:prstGeom prst="line">
              <a:avLst/>
            </a:prstGeom>
            <a:ln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ge forbindelse 31"/>
            <p:cNvCxnSpPr/>
            <p:nvPr/>
          </p:nvCxnSpPr>
          <p:spPr>
            <a:xfrm flipV="1">
              <a:off x="3214865" y="2642283"/>
              <a:ext cx="637055" cy="747762"/>
            </a:xfrm>
            <a:prstGeom prst="line">
              <a:avLst/>
            </a:prstGeom>
            <a:ln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ge forbindelse 33"/>
            <p:cNvCxnSpPr/>
            <p:nvPr/>
          </p:nvCxnSpPr>
          <p:spPr>
            <a:xfrm>
              <a:off x="3851920" y="2642283"/>
              <a:ext cx="396044" cy="807854"/>
            </a:xfrm>
            <a:prstGeom prst="line">
              <a:avLst/>
            </a:prstGeom>
            <a:ln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ge forbindelse 35"/>
            <p:cNvCxnSpPr/>
            <p:nvPr/>
          </p:nvCxnSpPr>
          <p:spPr>
            <a:xfrm flipV="1">
              <a:off x="4247964" y="3016163"/>
              <a:ext cx="405982" cy="433976"/>
            </a:xfrm>
            <a:prstGeom prst="line">
              <a:avLst/>
            </a:prstGeom>
            <a:ln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ge forbindelse 43"/>
            <p:cNvCxnSpPr/>
            <p:nvPr/>
          </p:nvCxnSpPr>
          <p:spPr>
            <a:xfrm>
              <a:off x="4653946" y="3016163"/>
              <a:ext cx="422110" cy="965212"/>
            </a:xfrm>
            <a:prstGeom prst="line">
              <a:avLst/>
            </a:prstGeom>
            <a:ln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ge forbindelse 45"/>
            <p:cNvCxnSpPr/>
            <p:nvPr/>
          </p:nvCxnSpPr>
          <p:spPr>
            <a:xfrm flipV="1">
              <a:off x="5076056" y="3669653"/>
              <a:ext cx="504056" cy="311722"/>
            </a:xfrm>
            <a:prstGeom prst="line">
              <a:avLst/>
            </a:prstGeom>
            <a:ln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ge forbindelse 47"/>
            <p:cNvCxnSpPr/>
            <p:nvPr/>
          </p:nvCxnSpPr>
          <p:spPr>
            <a:xfrm>
              <a:off x="5580112" y="3669653"/>
              <a:ext cx="432048" cy="731455"/>
            </a:xfrm>
            <a:prstGeom prst="line">
              <a:avLst/>
            </a:prstGeom>
            <a:ln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forbindelse 49"/>
            <p:cNvCxnSpPr/>
            <p:nvPr/>
          </p:nvCxnSpPr>
          <p:spPr>
            <a:xfrm flipV="1">
              <a:off x="6012160" y="4293096"/>
              <a:ext cx="432048" cy="108012"/>
            </a:xfrm>
            <a:prstGeom prst="line">
              <a:avLst/>
            </a:prstGeom>
            <a:ln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ge forbindelse 51"/>
            <p:cNvCxnSpPr/>
            <p:nvPr/>
          </p:nvCxnSpPr>
          <p:spPr>
            <a:xfrm>
              <a:off x="6444208" y="4293096"/>
              <a:ext cx="432048" cy="216024"/>
            </a:xfrm>
            <a:prstGeom prst="line">
              <a:avLst/>
            </a:prstGeom>
            <a:ln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  <p:sp>
        <p:nvSpPr>
          <p:cNvPr id="37" name="Tekstboks 36"/>
          <p:cNvSpPr txBox="1"/>
          <p:nvPr/>
        </p:nvSpPr>
        <p:spPr>
          <a:xfrm>
            <a:off x="539552" y="48886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>
                <a:solidFill>
                  <a:schemeClr val="accent1">
                    <a:lumMod val="75000"/>
                  </a:schemeClr>
                </a:solidFill>
              </a:rPr>
              <a:t>Analyser og præsenter</a:t>
            </a:r>
            <a:endParaRPr lang="da-DK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7380312" y="2863969"/>
            <a:ext cx="148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latin typeface="Lucida Handwriting" pitchFamily="66" charset="0"/>
              </a:rPr>
              <a:t>Husk Baseline</a:t>
            </a:r>
            <a:endParaRPr lang="da-DK" sz="1200" dirty="0">
              <a:latin typeface="Lucida Handwriting" pitchFamily="66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2162548" y="3068960"/>
            <a:ext cx="2409452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forbindelse 37"/>
          <p:cNvCxnSpPr/>
          <p:nvPr/>
        </p:nvCxnSpPr>
        <p:spPr>
          <a:xfrm>
            <a:off x="4811774" y="4077072"/>
            <a:ext cx="2409452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4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ktangel 73"/>
          <p:cNvSpPr/>
          <p:nvPr/>
        </p:nvSpPr>
        <p:spPr>
          <a:xfrm>
            <a:off x="2266868" y="3573016"/>
            <a:ext cx="199484" cy="1656184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1001">
            <a:schemeClr val="lt1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" name="Lige pilforbindelse 2"/>
          <p:cNvCxnSpPr/>
          <p:nvPr/>
        </p:nvCxnSpPr>
        <p:spPr>
          <a:xfrm flipV="1">
            <a:off x="1691680" y="1916832"/>
            <a:ext cx="0" cy="33123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ige pilforbindelse 3"/>
          <p:cNvCxnSpPr/>
          <p:nvPr/>
        </p:nvCxnSpPr>
        <p:spPr>
          <a:xfrm>
            <a:off x="1691680" y="5229200"/>
            <a:ext cx="59766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e 6"/>
          <p:cNvGrpSpPr/>
          <p:nvPr/>
        </p:nvGrpSpPr>
        <p:grpSpPr>
          <a:xfrm>
            <a:off x="1571175" y="2463163"/>
            <a:ext cx="229994" cy="2304256"/>
            <a:chOff x="1571175" y="2463163"/>
            <a:chExt cx="229994" cy="2304256"/>
          </a:xfrm>
        </p:grpSpPr>
        <p:cxnSp>
          <p:nvCxnSpPr>
            <p:cNvPr id="17" name="Lige forbindelse 16"/>
            <p:cNvCxnSpPr/>
            <p:nvPr/>
          </p:nvCxnSpPr>
          <p:spPr>
            <a:xfrm rot="16200000">
              <a:off x="1679187" y="4659407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ge forbindelse 18"/>
            <p:cNvCxnSpPr/>
            <p:nvPr/>
          </p:nvCxnSpPr>
          <p:spPr>
            <a:xfrm rot="16200000">
              <a:off x="1690204" y="4083343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ge forbindelse 19"/>
            <p:cNvCxnSpPr/>
            <p:nvPr/>
          </p:nvCxnSpPr>
          <p:spPr>
            <a:xfrm rot="16200000">
              <a:off x="1693157" y="3507279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/>
            <p:cNvCxnSpPr/>
            <p:nvPr/>
          </p:nvCxnSpPr>
          <p:spPr>
            <a:xfrm rot="16200000">
              <a:off x="1693157" y="2931215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ge forbindelse 23"/>
            <p:cNvCxnSpPr/>
            <p:nvPr/>
          </p:nvCxnSpPr>
          <p:spPr>
            <a:xfrm rot="16200000">
              <a:off x="1690204" y="2355151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  <p:sp>
        <p:nvSpPr>
          <p:cNvPr id="37" name="Rektangel 36"/>
          <p:cNvSpPr/>
          <p:nvPr/>
        </p:nvSpPr>
        <p:spPr>
          <a:xfrm>
            <a:off x="2486660" y="3789040"/>
            <a:ext cx="199484" cy="14270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1001">
            <a:schemeClr val="lt1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ktangel 37"/>
          <p:cNvSpPr/>
          <p:nvPr/>
        </p:nvSpPr>
        <p:spPr>
          <a:xfrm>
            <a:off x="3446292" y="3039226"/>
            <a:ext cx="199484" cy="21899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Rektangel 38"/>
          <p:cNvSpPr/>
          <p:nvPr/>
        </p:nvSpPr>
        <p:spPr>
          <a:xfrm>
            <a:off x="3642462" y="2348880"/>
            <a:ext cx="219432" cy="2867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Rektangel 39"/>
          <p:cNvSpPr/>
          <p:nvPr/>
        </p:nvSpPr>
        <p:spPr>
          <a:xfrm>
            <a:off x="4571124" y="4214530"/>
            <a:ext cx="199484" cy="10146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Rektangel 40"/>
          <p:cNvSpPr/>
          <p:nvPr/>
        </p:nvSpPr>
        <p:spPr>
          <a:xfrm>
            <a:off x="4780942" y="3212976"/>
            <a:ext cx="219432" cy="20031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Rektangel 41"/>
          <p:cNvSpPr/>
          <p:nvPr/>
        </p:nvSpPr>
        <p:spPr>
          <a:xfrm>
            <a:off x="5736900" y="3782483"/>
            <a:ext cx="219792" cy="14467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Rektangel 42"/>
          <p:cNvSpPr/>
          <p:nvPr/>
        </p:nvSpPr>
        <p:spPr>
          <a:xfrm>
            <a:off x="5956692" y="2924944"/>
            <a:ext cx="199484" cy="22911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2266868" y="537321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A</a:t>
            </a:r>
            <a:endParaRPr lang="da-DK" sz="3200" dirty="0"/>
          </a:p>
        </p:txBody>
      </p:sp>
      <p:sp>
        <p:nvSpPr>
          <p:cNvPr id="49" name="Tekstboks 48"/>
          <p:cNvSpPr txBox="1"/>
          <p:nvPr/>
        </p:nvSpPr>
        <p:spPr>
          <a:xfrm>
            <a:off x="5724128" y="537321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D</a:t>
            </a:r>
            <a:endParaRPr lang="da-DK" sz="3200" dirty="0"/>
          </a:p>
        </p:txBody>
      </p:sp>
      <p:sp>
        <p:nvSpPr>
          <p:cNvPr id="51" name="Tekstboks 50"/>
          <p:cNvSpPr txBox="1"/>
          <p:nvPr/>
        </p:nvSpPr>
        <p:spPr>
          <a:xfrm>
            <a:off x="4572000" y="537321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C</a:t>
            </a:r>
          </a:p>
        </p:txBody>
      </p:sp>
      <p:sp>
        <p:nvSpPr>
          <p:cNvPr id="53" name="Tekstboks 52"/>
          <p:cNvSpPr txBox="1"/>
          <p:nvPr/>
        </p:nvSpPr>
        <p:spPr>
          <a:xfrm>
            <a:off x="3419872" y="537321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B</a:t>
            </a:r>
          </a:p>
        </p:txBody>
      </p:sp>
      <p:sp>
        <p:nvSpPr>
          <p:cNvPr id="27" name="Tekstboks 26"/>
          <p:cNvSpPr txBox="1"/>
          <p:nvPr/>
        </p:nvSpPr>
        <p:spPr>
          <a:xfrm>
            <a:off x="539552" y="48886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>
                <a:solidFill>
                  <a:schemeClr val="accent1">
                    <a:lumMod val="75000"/>
                  </a:schemeClr>
                </a:solidFill>
              </a:rPr>
              <a:t>Analyser og præsenter</a:t>
            </a:r>
            <a:endParaRPr lang="da-DK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5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539552" y="48886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>
                <a:solidFill>
                  <a:schemeClr val="accent1">
                    <a:lumMod val="75000"/>
                  </a:schemeClr>
                </a:solidFill>
              </a:rPr>
              <a:t>Analyser og præsenter</a:t>
            </a:r>
            <a:endParaRPr lang="da-DK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453" y="2327881"/>
            <a:ext cx="593570" cy="1937739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2090079" y="266124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For hvem?</a:t>
            </a:r>
            <a:endParaRPr lang="da-DK" sz="2000" dirty="0"/>
          </a:p>
        </p:txBody>
      </p:sp>
      <p:sp>
        <p:nvSpPr>
          <p:cNvPr id="7" name="Tekstboks 6"/>
          <p:cNvSpPr txBox="1"/>
          <p:nvPr/>
        </p:nvSpPr>
        <p:spPr>
          <a:xfrm>
            <a:off x="4970399" y="197595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Hvornår?</a:t>
            </a:r>
            <a:endParaRPr lang="da-DK" sz="2000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79" y="3620374"/>
            <a:ext cx="1368152" cy="976233"/>
          </a:xfrm>
          <a:prstGeom prst="rect">
            <a:avLst/>
          </a:prstGeom>
        </p:spPr>
      </p:pic>
      <p:pic>
        <p:nvPicPr>
          <p:cNvPr id="2050" name="Picture 2" descr="kale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161">
            <a:off x="5336144" y="2476800"/>
            <a:ext cx="2004814" cy="199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7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539552" y="48886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>
                <a:solidFill>
                  <a:schemeClr val="accent1">
                    <a:lumMod val="75000"/>
                  </a:schemeClr>
                </a:solidFill>
              </a:rPr>
              <a:t>Reflektér over resultater</a:t>
            </a:r>
            <a:endParaRPr lang="da-DK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9" t="34881" r="25588" b="19610"/>
          <a:stretch/>
        </p:blipFill>
        <p:spPr bwMode="auto">
          <a:xfrm>
            <a:off x="4572000" y="1484784"/>
            <a:ext cx="1673593" cy="324036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Nedadbuet pil 4"/>
          <p:cNvSpPr/>
          <p:nvPr/>
        </p:nvSpPr>
        <p:spPr>
          <a:xfrm rot="7523563">
            <a:off x="3038401" y="3347934"/>
            <a:ext cx="6681813" cy="20356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539552" y="48886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>
                <a:solidFill>
                  <a:schemeClr val="accent1">
                    <a:lumMod val="75000"/>
                  </a:schemeClr>
                </a:solidFill>
              </a:rPr>
              <a:t>PDSA</a:t>
            </a:r>
            <a:endParaRPr lang="da-DK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Lige pilforbindelse 7"/>
          <p:cNvCxnSpPr/>
          <p:nvPr/>
        </p:nvCxnSpPr>
        <p:spPr>
          <a:xfrm flipV="1">
            <a:off x="1115616" y="1916832"/>
            <a:ext cx="0" cy="33123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>
            <a:off x="1115616" y="5229200"/>
            <a:ext cx="67687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Lige forbindelse 119"/>
          <p:cNvCxnSpPr/>
          <p:nvPr/>
        </p:nvCxnSpPr>
        <p:spPr>
          <a:xfrm flipV="1">
            <a:off x="2177872" y="2276872"/>
            <a:ext cx="2238472" cy="2808312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uppe 120"/>
          <p:cNvGrpSpPr/>
          <p:nvPr/>
        </p:nvGrpSpPr>
        <p:grpSpPr>
          <a:xfrm rot="7329130">
            <a:off x="2807923" y="2749791"/>
            <a:ext cx="720080" cy="720080"/>
            <a:chOff x="6804248" y="1052736"/>
            <a:chExt cx="720080" cy="720080"/>
          </a:xfrm>
        </p:grpSpPr>
        <p:sp>
          <p:nvSpPr>
            <p:cNvPr id="122" name="Ellipse 121"/>
            <p:cNvSpPr/>
            <p:nvPr/>
          </p:nvSpPr>
          <p:spPr>
            <a:xfrm>
              <a:off x="6804248" y="1052736"/>
              <a:ext cx="720080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23" name="Lige forbindelse 122"/>
            <p:cNvCxnSpPr>
              <a:stCxn id="122" idx="0"/>
              <a:endCxn id="122" idx="4"/>
            </p:cNvCxnSpPr>
            <p:nvPr/>
          </p:nvCxnSpPr>
          <p:spPr>
            <a:xfrm>
              <a:off x="7164288" y="105273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Lige forbindelse 123"/>
            <p:cNvCxnSpPr>
              <a:stCxn id="122" idx="2"/>
              <a:endCxn id="122" idx="6"/>
            </p:cNvCxnSpPr>
            <p:nvPr/>
          </p:nvCxnSpPr>
          <p:spPr>
            <a:xfrm>
              <a:off x="6804248" y="1412776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kstboks 124"/>
            <p:cNvSpPr txBox="1"/>
            <p:nvPr/>
          </p:nvSpPr>
          <p:spPr>
            <a:xfrm>
              <a:off x="7152481" y="1109886"/>
              <a:ext cx="20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P</a:t>
              </a:r>
            </a:p>
          </p:txBody>
        </p:sp>
        <p:sp>
          <p:nvSpPr>
            <p:cNvPr id="126" name="Tekstboks 125"/>
            <p:cNvSpPr txBox="1"/>
            <p:nvPr/>
          </p:nvSpPr>
          <p:spPr>
            <a:xfrm>
              <a:off x="7154763" y="140979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D</a:t>
              </a:r>
              <a:endParaRPr lang="da-DK" sz="1400" dirty="0"/>
            </a:p>
          </p:txBody>
        </p:sp>
        <p:sp>
          <p:nvSpPr>
            <p:cNvPr id="127" name="Tekstboks 126"/>
            <p:cNvSpPr txBox="1"/>
            <p:nvPr/>
          </p:nvSpPr>
          <p:spPr>
            <a:xfrm>
              <a:off x="6891114" y="112404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A</a:t>
              </a:r>
              <a:endParaRPr lang="da-DK" sz="1400" dirty="0"/>
            </a:p>
          </p:txBody>
        </p:sp>
        <p:sp>
          <p:nvSpPr>
            <p:cNvPr id="128" name="Tekstboks 127"/>
            <p:cNvSpPr txBox="1"/>
            <p:nvPr/>
          </p:nvSpPr>
          <p:spPr>
            <a:xfrm>
              <a:off x="6885781" y="1406748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S</a:t>
              </a:r>
              <a:endParaRPr lang="da-DK" sz="1400" dirty="0"/>
            </a:p>
          </p:txBody>
        </p:sp>
      </p:grpSp>
      <p:grpSp>
        <p:nvGrpSpPr>
          <p:cNvPr id="129" name="Gruppe 128"/>
          <p:cNvGrpSpPr/>
          <p:nvPr/>
        </p:nvGrpSpPr>
        <p:grpSpPr>
          <a:xfrm rot="11171187">
            <a:off x="3350159" y="2086861"/>
            <a:ext cx="720080" cy="720080"/>
            <a:chOff x="6804248" y="1052736"/>
            <a:chExt cx="720080" cy="720080"/>
          </a:xfrm>
        </p:grpSpPr>
        <p:sp>
          <p:nvSpPr>
            <p:cNvPr id="130" name="Ellipse 129"/>
            <p:cNvSpPr/>
            <p:nvPr/>
          </p:nvSpPr>
          <p:spPr>
            <a:xfrm>
              <a:off x="6804248" y="1052736"/>
              <a:ext cx="720080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31" name="Lige forbindelse 130"/>
            <p:cNvCxnSpPr>
              <a:stCxn id="130" idx="0"/>
              <a:endCxn id="130" idx="4"/>
            </p:cNvCxnSpPr>
            <p:nvPr/>
          </p:nvCxnSpPr>
          <p:spPr>
            <a:xfrm>
              <a:off x="7164288" y="105273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Lige forbindelse 131"/>
            <p:cNvCxnSpPr>
              <a:stCxn id="130" idx="2"/>
              <a:endCxn id="130" idx="6"/>
            </p:cNvCxnSpPr>
            <p:nvPr/>
          </p:nvCxnSpPr>
          <p:spPr>
            <a:xfrm>
              <a:off x="6804248" y="1412776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kstboks 132"/>
            <p:cNvSpPr txBox="1"/>
            <p:nvPr/>
          </p:nvSpPr>
          <p:spPr>
            <a:xfrm>
              <a:off x="7152481" y="1109886"/>
              <a:ext cx="20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P</a:t>
              </a:r>
            </a:p>
          </p:txBody>
        </p:sp>
        <p:sp>
          <p:nvSpPr>
            <p:cNvPr id="134" name="Tekstboks 133"/>
            <p:cNvSpPr txBox="1"/>
            <p:nvPr/>
          </p:nvSpPr>
          <p:spPr>
            <a:xfrm>
              <a:off x="7154763" y="140979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D</a:t>
              </a:r>
              <a:endParaRPr lang="da-DK" sz="1400" dirty="0"/>
            </a:p>
          </p:txBody>
        </p:sp>
        <p:sp>
          <p:nvSpPr>
            <p:cNvPr id="135" name="Tekstboks 134"/>
            <p:cNvSpPr txBox="1"/>
            <p:nvPr/>
          </p:nvSpPr>
          <p:spPr>
            <a:xfrm>
              <a:off x="6891114" y="112404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A</a:t>
              </a:r>
              <a:endParaRPr lang="da-DK" sz="1400" dirty="0"/>
            </a:p>
          </p:txBody>
        </p:sp>
        <p:sp>
          <p:nvSpPr>
            <p:cNvPr id="136" name="Tekstboks 135"/>
            <p:cNvSpPr txBox="1"/>
            <p:nvPr/>
          </p:nvSpPr>
          <p:spPr>
            <a:xfrm>
              <a:off x="6885781" y="1406748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S</a:t>
              </a:r>
              <a:endParaRPr lang="da-DK" sz="1400" dirty="0"/>
            </a:p>
          </p:txBody>
        </p:sp>
      </p:grpSp>
      <p:grpSp>
        <p:nvGrpSpPr>
          <p:cNvPr id="137" name="Gruppe 136"/>
          <p:cNvGrpSpPr/>
          <p:nvPr/>
        </p:nvGrpSpPr>
        <p:grpSpPr>
          <a:xfrm rot="2668643">
            <a:off x="2255309" y="3412721"/>
            <a:ext cx="720080" cy="720080"/>
            <a:chOff x="6804248" y="1052736"/>
            <a:chExt cx="720080" cy="720080"/>
          </a:xfrm>
        </p:grpSpPr>
        <p:sp>
          <p:nvSpPr>
            <p:cNvPr id="138" name="Ellipse 137"/>
            <p:cNvSpPr/>
            <p:nvPr/>
          </p:nvSpPr>
          <p:spPr>
            <a:xfrm>
              <a:off x="6804248" y="1052736"/>
              <a:ext cx="720080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39" name="Lige forbindelse 138"/>
            <p:cNvCxnSpPr>
              <a:stCxn id="138" idx="0"/>
              <a:endCxn id="138" idx="4"/>
            </p:cNvCxnSpPr>
            <p:nvPr/>
          </p:nvCxnSpPr>
          <p:spPr>
            <a:xfrm>
              <a:off x="7164288" y="105273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Lige forbindelse 139"/>
            <p:cNvCxnSpPr>
              <a:stCxn id="138" idx="2"/>
              <a:endCxn id="138" idx="6"/>
            </p:cNvCxnSpPr>
            <p:nvPr/>
          </p:nvCxnSpPr>
          <p:spPr>
            <a:xfrm>
              <a:off x="6804248" y="1412776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kstboks 140"/>
            <p:cNvSpPr txBox="1"/>
            <p:nvPr/>
          </p:nvSpPr>
          <p:spPr>
            <a:xfrm>
              <a:off x="7152481" y="1109886"/>
              <a:ext cx="20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P</a:t>
              </a:r>
            </a:p>
          </p:txBody>
        </p:sp>
        <p:sp>
          <p:nvSpPr>
            <p:cNvPr id="142" name="Tekstboks 141"/>
            <p:cNvSpPr txBox="1"/>
            <p:nvPr/>
          </p:nvSpPr>
          <p:spPr>
            <a:xfrm>
              <a:off x="7154763" y="140979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D</a:t>
              </a:r>
              <a:endParaRPr lang="da-DK" sz="1400" dirty="0"/>
            </a:p>
          </p:txBody>
        </p:sp>
        <p:sp>
          <p:nvSpPr>
            <p:cNvPr id="143" name="Tekstboks 142"/>
            <p:cNvSpPr txBox="1"/>
            <p:nvPr/>
          </p:nvSpPr>
          <p:spPr>
            <a:xfrm>
              <a:off x="6891114" y="112404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A</a:t>
              </a:r>
              <a:endParaRPr lang="da-DK" sz="1400" dirty="0"/>
            </a:p>
          </p:txBody>
        </p:sp>
        <p:sp>
          <p:nvSpPr>
            <p:cNvPr id="144" name="Tekstboks 143"/>
            <p:cNvSpPr txBox="1"/>
            <p:nvPr/>
          </p:nvSpPr>
          <p:spPr>
            <a:xfrm>
              <a:off x="6885781" y="1406748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S</a:t>
              </a:r>
              <a:endParaRPr lang="da-DK" sz="1400" dirty="0"/>
            </a:p>
          </p:txBody>
        </p:sp>
      </p:grpSp>
      <p:grpSp>
        <p:nvGrpSpPr>
          <p:cNvPr id="145" name="Gruppe 144"/>
          <p:cNvGrpSpPr/>
          <p:nvPr/>
        </p:nvGrpSpPr>
        <p:grpSpPr>
          <a:xfrm rot="1409984">
            <a:off x="1733376" y="4077072"/>
            <a:ext cx="720080" cy="720080"/>
            <a:chOff x="6804248" y="1052736"/>
            <a:chExt cx="720080" cy="720080"/>
          </a:xfrm>
        </p:grpSpPr>
        <p:sp>
          <p:nvSpPr>
            <p:cNvPr id="146" name="Ellipse 145"/>
            <p:cNvSpPr/>
            <p:nvPr/>
          </p:nvSpPr>
          <p:spPr>
            <a:xfrm>
              <a:off x="6804248" y="1052736"/>
              <a:ext cx="720080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47" name="Lige forbindelse 146"/>
            <p:cNvCxnSpPr>
              <a:stCxn id="146" idx="0"/>
              <a:endCxn id="146" idx="4"/>
            </p:cNvCxnSpPr>
            <p:nvPr/>
          </p:nvCxnSpPr>
          <p:spPr>
            <a:xfrm>
              <a:off x="7164288" y="105273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Lige forbindelse 147"/>
            <p:cNvCxnSpPr>
              <a:stCxn id="146" idx="2"/>
              <a:endCxn id="146" idx="6"/>
            </p:cNvCxnSpPr>
            <p:nvPr/>
          </p:nvCxnSpPr>
          <p:spPr>
            <a:xfrm>
              <a:off x="6804248" y="1412776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kstboks 148"/>
            <p:cNvSpPr txBox="1"/>
            <p:nvPr/>
          </p:nvSpPr>
          <p:spPr>
            <a:xfrm>
              <a:off x="7152481" y="1109886"/>
              <a:ext cx="20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P</a:t>
              </a:r>
            </a:p>
          </p:txBody>
        </p:sp>
        <p:sp>
          <p:nvSpPr>
            <p:cNvPr id="150" name="Tekstboks 149"/>
            <p:cNvSpPr txBox="1"/>
            <p:nvPr/>
          </p:nvSpPr>
          <p:spPr>
            <a:xfrm>
              <a:off x="7154763" y="140979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D</a:t>
              </a:r>
              <a:endParaRPr lang="da-DK" sz="1400" dirty="0"/>
            </a:p>
          </p:txBody>
        </p:sp>
        <p:sp>
          <p:nvSpPr>
            <p:cNvPr id="151" name="Tekstboks 150"/>
            <p:cNvSpPr txBox="1"/>
            <p:nvPr/>
          </p:nvSpPr>
          <p:spPr>
            <a:xfrm>
              <a:off x="6891114" y="112404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A</a:t>
              </a:r>
              <a:endParaRPr lang="da-DK" sz="1400" dirty="0"/>
            </a:p>
          </p:txBody>
        </p:sp>
        <p:sp>
          <p:nvSpPr>
            <p:cNvPr id="152" name="Tekstboks 151"/>
            <p:cNvSpPr txBox="1"/>
            <p:nvPr/>
          </p:nvSpPr>
          <p:spPr>
            <a:xfrm>
              <a:off x="6885781" y="1406748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S</a:t>
              </a:r>
              <a:endParaRPr lang="da-DK" sz="1400" dirty="0"/>
            </a:p>
          </p:txBody>
        </p:sp>
      </p:grpSp>
      <p:cxnSp>
        <p:nvCxnSpPr>
          <p:cNvPr id="153" name="Lige forbindelse 152"/>
          <p:cNvCxnSpPr/>
          <p:nvPr/>
        </p:nvCxnSpPr>
        <p:spPr>
          <a:xfrm flipV="1">
            <a:off x="4069518" y="2276872"/>
            <a:ext cx="2238472" cy="2808312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uppe 153"/>
          <p:cNvGrpSpPr/>
          <p:nvPr/>
        </p:nvGrpSpPr>
        <p:grpSpPr>
          <a:xfrm rot="4640775">
            <a:off x="4699569" y="2749791"/>
            <a:ext cx="720080" cy="720080"/>
            <a:chOff x="6804248" y="1052736"/>
            <a:chExt cx="720080" cy="720080"/>
          </a:xfrm>
        </p:grpSpPr>
        <p:sp>
          <p:nvSpPr>
            <p:cNvPr id="155" name="Ellipse 154"/>
            <p:cNvSpPr/>
            <p:nvPr/>
          </p:nvSpPr>
          <p:spPr>
            <a:xfrm>
              <a:off x="6804248" y="1052736"/>
              <a:ext cx="720080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56" name="Lige forbindelse 155"/>
            <p:cNvCxnSpPr>
              <a:stCxn id="155" idx="0"/>
              <a:endCxn id="155" idx="4"/>
            </p:cNvCxnSpPr>
            <p:nvPr/>
          </p:nvCxnSpPr>
          <p:spPr>
            <a:xfrm>
              <a:off x="7164288" y="105273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Lige forbindelse 156"/>
            <p:cNvCxnSpPr>
              <a:stCxn id="155" idx="2"/>
              <a:endCxn id="155" idx="6"/>
            </p:cNvCxnSpPr>
            <p:nvPr/>
          </p:nvCxnSpPr>
          <p:spPr>
            <a:xfrm>
              <a:off x="6804248" y="1412776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kstboks 157"/>
            <p:cNvSpPr txBox="1"/>
            <p:nvPr/>
          </p:nvSpPr>
          <p:spPr>
            <a:xfrm>
              <a:off x="7152481" y="1109886"/>
              <a:ext cx="20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P</a:t>
              </a:r>
            </a:p>
          </p:txBody>
        </p:sp>
        <p:sp>
          <p:nvSpPr>
            <p:cNvPr id="159" name="Tekstboks 158"/>
            <p:cNvSpPr txBox="1"/>
            <p:nvPr/>
          </p:nvSpPr>
          <p:spPr>
            <a:xfrm>
              <a:off x="7154763" y="140979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D</a:t>
              </a:r>
              <a:endParaRPr lang="da-DK" sz="1400" dirty="0"/>
            </a:p>
          </p:txBody>
        </p:sp>
        <p:sp>
          <p:nvSpPr>
            <p:cNvPr id="160" name="Tekstboks 159"/>
            <p:cNvSpPr txBox="1"/>
            <p:nvPr/>
          </p:nvSpPr>
          <p:spPr>
            <a:xfrm>
              <a:off x="6891114" y="112404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A</a:t>
              </a:r>
              <a:endParaRPr lang="da-DK" sz="1400" dirty="0"/>
            </a:p>
          </p:txBody>
        </p:sp>
        <p:sp>
          <p:nvSpPr>
            <p:cNvPr id="161" name="Tekstboks 160"/>
            <p:cNvSpPr txBox="1"/>
            <p:nvPr/>
          </p:nvSpPr>
          <p:spPr>
            <a:xfrm>
              <a:off x="6885781" y="1406748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S</a:t>
              </a:r>
              <a:endParaRPr lang="da-DK" sz="1400" dirty="0"/>
            </a:p>
          </p:txBody>
        </p:sp>
      </p:grpSp>
      <p:grpSp>
        <p:nvGrpSpPr>
          <p:cNvPr id="162" name="Gruppe 161"/>
          <p:cNvGrpSpPr/>
          <p:nvPr/>
        </p:nvGrpSpPr>
        <p:grpSpPr>
          <a:xfrm rot="9865047">
            <a:off x="5241805" y="2086861"/>
            <a:ext cx="720080" cy="720080"/>
            <a:chOff x="6804248" y="1052736"/>
            <a:chExt cx="720080" cy="720080"/>
          </a:xfrm>
        </p:grpSpPr>
        <p:sp>
          <p:nvSpPr>
            <p:cNvPr id="163" name="Ellipse 162"/>
            <p:cNvSpPr/>
            <p:nvPr/>
          </p:nvSpPr>
          <p:spPr>
            <a:xfrm>
              <a:off x="6804248" y="1052736"/>
              <a:ext cx="720080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64" name="Lige forbindelse 163"/>
            <p:cNvCxnSpPr>
              <a:stCxn id="163" idx="0"/>
              <a:endCxn id="163" idx="4"/>
            </p:cNvCxnSpPr>
            <p:nvPr/>
          </p:nvCxnSpPr>
          <p:spPr>
            <a:xfrm>
              <a:off x="7164288" y="105273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Lige forbindelse 164"/>
            <p:cNvCxnSpPr>
              <a:stCxn id="163" idx="2"/>
              <a:endCxn id="163" idx="6"/>
            </p:cNvCxnSpPr>
            <p:nvPr/>
          </p:nvCxnSpPr>
          <p:spPr>
            <a:xfrm>
              <a:off x="6804248" y="1412776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kstboks 165"/>
            <p:cNvSpPr txBox="1"/>
            <p:nvPr/>
          </p:nvSpPr>
          <p:spPr>
            <a:xfrm>
              <a:off x="7152481" y="1109886"/>
              <a:ext cx="20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P</a:t>
              </a:r>
            </a:p>
          </p:txBody>
        </p:sp>
        <p:sp>
          <p:nvSpPr>
            <p:cNvPr id="167" name="Tekstboks 166"/>
            <p:cNvSpPr txBox="1"/>
            <p:nvPr/>
          </p:nvSpPr>
          <p:spPr>
            <a:xfrm>
              <a:off x="7154763" y="140979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D</a:t>
              </a:r>
              <a:endParaRPr lang="da-DK" sz="1400" dirty="0"/>
            </a:p>
          </p:txBody>
        </p:sp>
        <p:sp>
          <p:nvSpPr>
            <p:cNvPr id="168" name="Tekstboks 167"/>
            <p:cNvSpPr txBox="1"/>
            <p:nvPr/>
          </p:nvSpPr>
          <p:spPr>
            <a:xfrm>
              <a:off x="6891114" y="112404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A</a:t>
              </a:r>
              <a:endParaRPr lang="da-DK" sz="1400" dirty="0"/>
            </a:p>
          </p:txBody>
        </p:sp>
        <p:sp>
          <p:nvSpPr>
            <p:cNvPr id="169" name="Tekstboks 168"/>
            <p:cNvSpPr txBox="1"/>
            <p:nvPr/>
          </p:nvSpPr>
          <p:spPr>
            <a:xfrm>
              <a:off x="6885781" y="1406748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S</a:t>
              </a:r>
              <a:endParaRPr lang="da-DK" sz="1400" dirty="0"/>
            </a:p>
          </p:txBody>
        </p:sp>
      </p:grpSp>
      <p:grpSp>
        <p:nvGrpSpPr>
          <p:cNvPr id="170" name="Gruppe 169"/>
          <p:cNvGrpSpPr/>
          <p:nvPr/>
        </p:nvGrpSpPr>
        <p:grpSpPr>
          <a:xfrm rot="19585246">
            <a:off x="4146955" y="3412721"/>
            <a:ext cx="720080" cy="720080"/>
            <a:chOff x="6804248" y="1052736"/>
            <a:chExt cx="720080" cy="720080"/>
          </a:xfrm>
        </p:grpSpPr>
        <p:sp>
          <p:nvSpPr>
            <p:cNvPr id="171" name="Ellipse 170"/>
            <p:cNvSpPr/>
            <p:nvPr/>
          </p:nvSpPr>
          <p:spPr>
            <a:xfrm>
              <a:off x="6804248" y="1052736"/>
              <a:ext cx="720080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72" name="Lige forbindelse 171"/>
            <p:cNvCxnSpPr>
              <a:stCxn id="171" idx="0"/>
              <a:endCxn id="171" idx="4"/>
            </p:cNvCxnSpPr>
            <p:nvPr/>
          </p:nvCxnSpPr>
          <p:spPr>
            <a:xfrm>
              <a:off x="7164288" y="105273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Lige forbindelse 172"/>
            <p:cNvCxnSpPr>
              <a:stCxn id="171" idx="2"/>
              <a:endCxn id="171" idx="6"/>
            </p:cNvCxnSpPr>
            <p:nvPr/>
          </p:nvCxnSpPr>
          <p:spPr>
            <a:xfrm>
              <a:off x="6804248" y="1412776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kstboks 173"/>
            <p:cNvSpPr txBox="1"/>
            <p:nvPr/>
          </p:nvSpPr>
          <p:spPr>
            <a:xfrm>
              <a:off x="7152481" y="1109886"/>
              <a:ext cx="20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P</a:t>
              </a:r>
            </a:p>
          </p:txBody>
        </p:sp>
        <p:sp>
          <p:nvSpPr>
            <p:cNvPr id="175" name="Tekstboks 174"/>
            <p:cNvSpPr txBox="1"/>
            <p:nvPr/>
          </p:nvSpPr>
          <p:spPr>
            <a:xfrm>
              <a:off x="7154763" y="140979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D</a:t>
              </a:r>
              <a:endParaRPr lang="da-DK" sz="1400" dirty="0"/>
            </a:p>
          </p:txBody>
        </p:sp>
        <p:sp>
          <p:nvSpPr>
            <p:cNvPr id="176" name="Tekstboks 175"/>
            <p:cNvSpPr txBox="1"/>
            <p:nvPr/>
          </p:nvSpPr>
          <p:spPr>
            <a:xfrm>
              <a:off x="6891114" y="112404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A</a:t>
              </a:r>
              <a:endParaRPr lang="da-DK" sz="1400" dirty="0"/>
            </a:p>
          </p:txBody>
        </p:sp>
        <p:sp>
          <p:nvSpPr>
            <p:cNvPr id="177" name="Tekstboks 176"/>
            <p:cNvSpPr txBox="1"/>
            <p:nvPr/>
          </p:nvSpPr>
          <p:spPr>
            <a:xfrm>
              <a:off x="6885781" y="1406748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S</a:t>
              </a:r>
              <a:endParaRPr lang="da-DK" sz="1400" dirty="0"/>
            </a:p>
          </p:txBody>
        </p:sp>
      </p:grpSp>
      <p:grpSp>
        <p:nvGrpSpPr>
          <p:cNvPr id="178" name="Gruppe 177"/>
          <p:cNvGrpSpPr/>
          <p:nvPr/>
        </p:nvGrpSpPr>
        <p:grpSpPr>
          <a:xfrm rot="18036134">
            <a:off x="3625022" y="4077072"/>
            <a:ext cx="720080" cy="720080"/>
            <a:chOff x="6804248" y="1052736"/>
            <a:chExt cx="720080" cy="720080"/>
          </a:xfrm>
        </p:grpSpPr>
        <p:sp>
          <p:nvSpPr>
            <p:cNvPr id="179" name="Ellipse 178"/>
            <p:cNvSpPr/>
            <p:nvPr/>
          </p:nvSpPr>
          <p:spPr>
            <a:xfrm>
              <a:off x="6804248" y="1052736"/>
              <a:ext cx="720080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80" name="Lige forbindelse 179"/>
            <p:cNvCxnSpPr>
              <a:stCxn id="179" idx="0"/>
              <a:endCxn id="179" idx="4"/>
            </p:cNvCxnSpPr>
            <p:nvPr/>
          </p:nvCxnSpPr>
          <p:spPr>
            <a:xfrm>
              <a:off x="7164288" y="105273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Lige forbindelse 180"/>
            <p:cNvCxnSpPr>
              <a:stCxn id="179" idx="2"/>
              <a:endCxn id="179" idx="6"/>
            </p:cNvCxnSpPr>
            <p:nvPr/>
          </p:nvCxnSpPr>
          <p:spPr>
            <a:xfrm>
              <a:off x="6804248" y="1412776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kstboks 181"/>
            <p:cNvSpPr txBox="1"/>
            <p:nvPr/>
          </p:nvSpPr>
          <p:spPr>
            <a:xfrm>
              <a:off x="7152481" y="1109886"/>
              <a:ext cx="20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P</a:t>
              </a:r>
            </a:p>
          </p:txBody>
        </p:sp>
        <p:sp>
          <p:nvSpPr>
            <p:cNvPr id="183" name="Tekstboks 182"/>
            <p:cNvSpPr txBox="1"/>
            <p:nvPr/>
          </p:nvSpPr>
          <p:spPr>
            <a:xfrm>
              <a:off x="7154763" y="140979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D</a:t>
              </a:r>
              <a:endParaRPr lang="da-DK" sz="1400" dirty="0"/>
            </a:p>
          </p:txBody>
        </p:sp>
        <p:sp>
          <p:nvSpPr>
            <p:cNvPr id="184" name="Tekstboks 183"/>
            <p:cNvSpPr txBox="1"/>
            <p:nvPr/>
          </p:nvSpPr>
          <p:spPr>
            <a:xfrm>
              <a:off x="6891114" y="112404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A</a:t>
              </a:r>
              <a:endParaRPr lang="da-DK" sz="1400" dirty="0"/>
            </a:p>
          </p:txBody>
        </p:sp>
        <p:sp>
          <p:nvSpPr>
            <p:cNvPr id="185" name="Tekstboks 184"/>
            <p:cNvSpPr txBox="1"/>
            <p:nvPr/>
          </p:nvSpPr>
          <p:spPr>
            <a:xfrm>
              <a:off x="6885781" y="1406748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S</a:t>
              </a:r>
              <a:endParaRPr lang="da-DK" sz="1400" dirty="0"/>
            </a:p>
          </p:txBody>
        </p:sp>
      </p:grpSp>
      <p:cxnSp>
        <p:nvCxnSpPr>
          <p:cNvPr id="186" name="Lige forbindelse 185"/>
          <p:cNvCxnSpPr/>
          <p:nvPr/>
        </p:nvCxnSpPr>
        <p:spPr>
          <a:xfrm flipV="1">
            <a:off x="6191798" y="2276872"/>
            <a:ext cx="2238472" cy="2808312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uppe 186"/>
          <p:cNvGrpSpPr/>
          <p:nvPr/>
        </p:nvGrpSpPr>
        <p:grpSpPr>
          <a:xfrm rot="18489965">
            <a:off x="6821849" y="2749791"/>
            <a:ext cx="720080" cy="720080"/>
            <a:chOff x="6804248" y="1052736"/>
            <a:chExt cx="720080" cy="720080"/>
          </a:xfrm>
        </p:grpSpPr>
        <p:sp>
          <p:nvSpPr>
            <p:cNvPr id="188" name="Ellipse 187"/>
            <p:cNvSpPr/>
            <p:nvPr/>
          </p:nvSpPr>
          <p:spPr>
            <a:xfrm>
              <a:off x="6804248" y="1052736"/>
              <a:ext cx="720080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89" name="Lige forbindelse 188"/>
            <p:cNvCxnSpPr>
              <a:stCxn id="188" idx="0"/>
              <a:endCxn id="188" idx="4"/>
            </p:cNvCxnSpPr>
            <p:nvPr/>
          </p:nvCxnSpPr>
          <p:spPr>
            <a:xfrm>
              <a:off x="7164288" y="105273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Lige forbindelse 189"/>
            <p:cNvCxnSpPr>
              <a:stCxn id="188" idx="2"/>
              <a:endCxn id="188" idx="6"/>
            </p:cNvCxnSpPr>
            <p:nvPr/>
          </p:nvCxnSpPr>
          <p:spPr>
            <a:xfrm>
              <a:off x="6804248" y="1412776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kstboks 190"/>
            <p:cNvSpPr txBox="1"/>
            <p:nvPr/>
          </p:nvSpPr>
          <p:spPr>
            <a:xfrm>
              <a:off x="7152481" y="1109886"/>
              <a:ext cx="20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P</a:t>
              </a:r>
            </a:p>
          </p:txBody>
        </p:sp>
        <p:sp>
          <p:nvSpPr>
            <p:cNvPr id="192" name="Tekstboks 191"/>
            <p:cNvSpPr txBox="1"/>
            <p:nvPr/>
          </p:nvSpPr>
          <p:spPr>
            <a:xfrm>
              <a:off x="7154763" y="140979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D</a:t>
              </a:r>
              <a:endParaRPr lang="da-DK" sz="1400" dirty="0"/>
            </a:p>
          </p:txBody>
        </p:sp>
        <p:sp>
          <p:nvSpPr>
            <p:cNvPr id="193" name="Tekstboks 192"/>
            <p:cNvSpPr txBox="1"/>
            <p:nvPr/>
          </p:nvSpPr>
          <p:spPr>
            <a:xfrm>
              <a:off x="6891114" y="112404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A</a:t>
              </a:r>
              <a:endParaRPr lang="da-DK" sz="1400" dirty="0"/>
            </a:p>
          </p:txBody>
        </p:sp>
        <p:sp>
          <p:nvSpPr>
            <p:cNvPr id="194" name="Tekstboks 193"/>
            <p:cNvSpPr txBox="1"/>
            <p:nvPr/>
          </p:nvSpPr>
          <p:spPr>
            <a:xfrm>
              <a:off x="6885781" y="1406748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S</a:t>
              </a:r>
              <a:endParaRPr lang="da-DK" sz="1400" dirty="0"/>
            </a:p>
          </p:txBody>
        </p:sp>
      </p:grpSp>
      <p:grpSp>
        <p:nvGrpSpPr>
          <p:cNvPr id="195" name="Gruppe 194"/>
          <p:cNvGrpSpPr/>
          <p:nvPr/>
        </p:nvGrpSpPr>
        <p:grpSpPr>
          <a:xfrm>
            <a:off x="7364085" y="2086861"/>
            <a:ext cx="720080" cy="720080"/>
            <a:chOff x="6804248" y="1052736"/>
            <a:chExt cx="720080" cy="720080"/>
          </a:xfrm>
        </p:grpSpPr>
        <p:sp>
          <p:nvSpPr>
            <p:cNvPr id="196" name="Ellipse 195"/>
            <p:cNvSpPr/>
            <p:nvPr/>
          </p:nvSpPr>
          <p:spPr>
            <a:xfrm>
              <a:off x="6804248" y="1052736"/>
              <a:ext cx="720080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97" name="Lige forbindelse 196"/>
            <p:cNvCxnSpPr>
              <a:stCxn id="196" idx="0"/>
              <a:endCxn id="196" idx="4"/>
            </p:cNvCxnSpPr>
            <p:nvPr/>
          </p:nvCxnSpPr>
          <p:spPr>
            <a:xfrm>
              <a:off x="7164288" y="105273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Lige forbindelse 197"/>
            <p:cNvCxnSpPr>
              <a:stCxn id="196" idx="2"/>
              <a:endCxn id="196" idx="6"/>
            </p:cNvCxnSpPr>
            <p:nvPr/>
          </p:nvCxnSpPr>
          <p:spPr>
            <a:xfrm>
              <a:off x="6804248" y="1412776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kstboks 198"/>
            <p:cNvSpPr txBox="1"/>
            <p:nvPr/>
          </p:nvSpPr>
          <p:spPr>
            <a:xfrm>
              <a:off x="7152481" y="1109886"/>
              <a:ext cx="20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P</a:t>
              </a:r>
            </a:p>
          </p:txBody>
        </p:sp>
        <p:sp>
          <p:nvSpPr>
            <p:cNvPr id="200" name="Tekstboks 199"/>
            <p:cNvSpPr txBox="1"/>
            <p:nvPr/>
          </p:nvSpPr>
          <p:spPr>
            <a:xfrm>
              <a:off x="7154763" y="140979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D</a:t>
              </a:r>
              <a:endParaRPr lang="da-DK" sz="1400" dirty="0"/>
            </a:p>
          </p:txBody>
        </p:sp>
        <p:sp>
          <p:nvSpPr>
            <p:cNvPr id="201" name="Tekstboks 200"/>
            <p:cNvSpPr txBox="1"/>
            <p:nvPr/>
          </p:nvSpPr>
          <p:spPr>
            <a:xfrm>
              <a:off x="6891114" y="112404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A</a:t>
              </a:r>
              <a:endParaRPr lang="da-DK" sz="1400" dirty="0"/>
            </a:p>
          </p:txBody>
        </p:sp>
        <p:sp>
          <p:nvSpPr>
            <p:cNvPr id="202" name="Tekstboks 201"/>
            <p:cNvSpPr txBox="1"/>
            <p:nvPr/>
          </p:nvSpPr>
          <p:spPr>
            <a:xfrm>
              <a:off x="6885781" y="1406748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S</a:t>
              </a:r>
              <a:endParaRPr lang="da-DK" sz="1400" dirty="0"/>
            </a:p>
          </p:txBody>
        </p:sp>
      </p:grpSp>
      <p:grpSp>
        <p:nvGrpSpPr>
          <p:cNvPr id="203" name="Gruppe 202"/>
          <p:cNvGrpSpPr/>
          <p:nvPr/>
        </p:nvGrpSpPr>
        <p:grpSpPr>
          <a:xfrm rot="14456184">
            <a:off x="6269235" y="3412721"/>
            <a:ext cx="720080" cy="720080"/>
            <a:chOff x="6804248" y="1052736"/>
            <a:chExt cx="720080" cy="720080"/>
          </a:xfrm>
        </p:grpSpPr>
        <p:sp>
          <p:nvSpPr>
            <p:cNvPr id="204" name="Ellipse 203"/>
            <p:cNvSpPr/>
            <p:nvPr/>
          </p:nvSpPr>
          <p:spPr>
            <a:xfrm>
              <a:off x="6804248" y="1052736"/>
              <a:ext cx="720080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05" name="Lige forbindelse 204"/>
            <p:cNvCxnSpPr>
              <a:stCxn id="204" idx="0"/>
              <a:endCxn id="204" idx="4"/>
            </p:cNvCxnSpPr>
            <p:nvPr/>
          </p:nvCxnSpPr>
          <p:spPr>
            <a:xfrm>
              <a:off x="7164288" y="105273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Lige forbindelse 205"/>
            <p:cNvCxnSpPr>
              <a:stCxn id="204" idx="2"/>
              <a:endCxn id="204" idx="6"/>
            </p:cNvCxnSpPr>
            <p:nvPr/>
          </p:nvCxnSpPr>
          <p:spPr>
            <a:xfrm>
              <a:off x="6804248" y="1412776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kstboks 206"/>
            <p:cNvSpPr txBox="1"/>
            <p:nvPr/>
          </p:nvSpPr>
          <p:spPr>
            <a:xfrm>
              <a:off x="7152481" y="1109886"/>
              <a:ext cx="20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P</a:t>
              </a:r>
            </a:p>
          </p:txBody>
        </p:sp>
        <p:sp>
          <p:nvSpPr>
            <p:cNvPr id="208" name="Tekstboks 207"/>
            <p:cNvSpPr txBox="1"/>
            <p:nvPr/>
          </p:nvSpPr>
          <p:spPr>
            <a:xfrm>
              <a:off x="7154763" y="140979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D</a:t>
              </a:r>
              <a:endParaRPr lang="da-DK" sz="1400" dirty="0"/>
            </a:p>
          </p:txBody>
        </p:sp>
        <p:sp>
          <p:nvSpPr>
            <p:cNvPr id="209" name="Tekstboks 208"/>
            <p:cNvSpPr txBox="1"/>
            <p:nvPr/>
          </p:nvSpPr>
          <p:spPr>
            <a:xfrm>
              <a:off x="6891114" y="112404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A</a:t>
              </a:r>
              <a:endParaRPr lang="da-DK" sz="1400" dirty="0"/>
            </a:p>
          </p:txBody>
        </p:sp>
        <p:sp>
          <p:nvSpPr>
            <p:cNvPr id="210" name="Tekstboks 209"/>
            <p:cNvSpPr txBox="1"/>
            <p:nvPr/>
          </p:nvSpPr>
          <p:spPr>
            <a:xfrm>
              <a:off x="6885781" y="1406748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S</a:t>
              </a:r>
              <a:endParaRPr lang="da-DK" sz="1400" dirty="0"/>
            </a:p>
          </p:txBody>
        </p:sp>
      </p:grpSp>
      <p:grpSp>
        <p:nvGrpSpPr>
          <p:cNvPr id="211" name="Gruppe 210"/>
          <p:cNvGrpSpPr/>
          <p:nvPr/>
        </p:nvGrpSpPr>
        <p:grpSpPr>
          <a:xfrm rot="6575097">
            <a:off x="5747302" y="4077072"/>
            <a:ext cx="720080" cy="720080"/>
            <a:chOff x="6804248" y="1052736"/>
            <a:chExt cx="720080" cy="720080"/>
          </a:xfrm>
        </p:grpSpPr>
        <p:sp>
          <p:nvSpPr>
            <p:cNvPr id="212" name="Ellipse 211"/>
            <p:cNvSpPr/>
            <p:nvPr/>
          </p:nvSpPr>
          <p:spPr>
            <a:xfrm>
              <a:off x="6804248" y="1052736"/>
              <a:ext cx="720080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13" name="Lige forbindelse 212"/>
            <p:cNvCxnSpPr>
              <a:stCxn id="212" idx="0"/>
              <a:endCxn id="212" idx="4"/>
            </p:cNvCxnSpPr>
            <p:nvPr/>
          </p:nvCxnSpPr>
          <p:spPr>
            <a:xfrm>
              <a:off x="7164288" y="105273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Lige forbindelse 213"/>
            <p:cNvCxnSpPr>
              <a:stCxn id="212" idx="2"/>
              <a:endCxn id="212" idx="6"/>
            </p:cNvCxnSpPr>
            <p:nvPr/>
          </p:nvCxnSpPr>
          <p:spPr>
            <a:xfrm>
              <a:off x="6804248" y="1412776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kstboks 214"/>
            <p:cNvSpPr txBox="1"/>
            <p:nvPr/>
          </p:nvSpPr>
          <p:spPr>
            <a:xfrm>
              <a:off x="7152481" y="1109886"/>
              <a:ext cx="20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P</a:t>
              </a:r>
            </a:p>
          </p:txBody>
        </p:sp>
        <p:sp>
          <p:nvSpPr>
            <p:cNvPr id="216" name="Tekstboks 215"/>
            <p:cNvSpPr txBox="1"/>
            <p:nvPr/>
          </p:nvSpPr>
          <p:spPr>
            <a:xfrm>
              <a:off x="7154763" y="140979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D</a:t>
              </a:r>
              <a:endParaRPr lang="da-DK" sz="1400" dirty="0"/>
            </a:p>
          </p:txBody>
        </p:sp>
        <p:sp>
          <p:nvSpPr>
            <p:cNvPr id="217" name="Tekstboks 216"/>
            <p:cNvSpPr txBox="1"/>
            <p:nvPr/>
          </p:nvSpPr>
          <p:spPr>
            <a:xfrm>
              <a:off x="6891114" y="1124049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A</a:t>
              </a:r>
              <a:endParaRPr lang="da-DK" sz="1400" dirty="0"/>
            </a:p>
          </p:txBody>
        </p:sp>
        <p:sp>
          <p:nvSpPr>
            <p:cNvPr id="218" name="Tekstboks 217"/>
            <p:cNvSpPr txBox="1"/>
            <p:nvPr/>
          </p:nvSpPr>
          <p:spPr>
            <a:xfrm>
              <a:off x="6885781" y="1406748"/>
              <a:ext cx="204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S</a:t>
              </a:r>
              <a:endParaRPr lang="da-DK" sz="1400" dirty="0"/>
            </a:p>
          </p:txBody>
        </p:sp>
      </p:grpSp>
      <p:sp>
        <p:nvSpPr>
          <p:cNvPr id="219" name="Tekstboks 218"/>
          <p:cNvSpPr txBox="1"/>
          <p:nvPr/>
        </p:nvSpPr>
        <p:spPr>
          <a:xfrm rot="18538760">
            <a:off x="927459" y="5786613"/>
            <a:ext cx="146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Uddannelse af patienter og pårørende</a:t>
            </a:r>
            <a:endParaRPr lang="da-DK" sz="1000" dirty="0"/>
          </a:p>
        </p:txBody>
      </p:sp>
      <p:sp>
        <p:nvSpPr>
          <p:cNvPr id="9221" name="Tekstboks 9220"/>
          <p:cNvSpPr txBox="1"/>
          <p:nvPr/>
        </p:nvSpPr>
        <p:spPr>
          <a:xfrm>
            <a:off x="4499992" y="5517232"/>
            <a:ext cx="106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…………..</a:t>
            </a:r>
            <a:endParaRPr lang="da-DK" dirty="0"/>
          </a:p>
        </p:txBody>
      </p:sp>
      <p:sp>
        <p:nvSpPr>
          <p:cNvPr id="223" name="Tekstboks 222"/>
          <p:cNvSpPr txBox="1"/>
          <p:nvPr/>
        </p:nvSpPr>
        <p:spPr>
          <a:xfrm>
            <a:off x="4708313" y="4715852"/>
            <a:ext cx="106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…………..</a:t>
            </a:r>
            <a:endParaRPr lang="da-DK" dirty="0"/>
          </a:p>
        </p:txBody>
      </p:sp>
      <p:sp>
        <p:nvSpPr>
          <p:cNvPr id="222" name="Tekstboks 221"/>
          <p:cNvSpPr txBox="1"/>
          <p:nvPr/>
        </p:nvSpPr>
        <p:spPr>
          <a:xfrm rot="18538760">
            <a:off x="2766233" y="5743491"/>
            <a:ext cx="1600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Info. kampagne ang. Alternativer til indlæggelse </a:t>
            </a:r>
            <a:endParaRPr lang="da-DK" sz="1000" dirty="0"/>
          </a:p>
        </p:txBody>
      </p:sp>
      <p:sp>
        <p:nvSpPr>
          <p:cNvPr id="224" name="Tekstboks 223"/>
          <p:cNvSpPr txBox="1"/>
          <p:nvPr/>
        </p:nvSpPr>
        <p:spPr>
          <a:xfrm rot="18538760">
            <a:off x="5047706" y="5729763"/>
            <a:ext cx="1600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Aftale om opfølgnings-besøg forud for udskrivning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5499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Kombinationstegning 23"/>
          <p:cNvSpPr/>
          <p:nvPr/>
        </p:nvSpPr>
        <p:spPr>
          <a:xfrm>
            <a:off x="2553065" y="1427019"/>
            <a:ext cx="5026493" cy="4807526"/>
          </a:xfrm>
          <a:custGeom>
            <a:avLst/>
            <a:gdLst>
              <a:gd name="connsiteX0" fmla="*/ 384099 w 5026493"/>
              <a:gd name="connsiteY0" fmla="*/ 4849800 h 4849800"/>
              <a:gd name="connsiteX1" fmla="*/ 1243080 w 5026493"/>
              <a:gd name="connsiteY1" fmla="*/ 4725110 h 4849800"/>
              <a:gd name="connsiteX2" fmla="*/ 2531553 w 5026493"/>
              <a:gd name="connsiteY2" fmla="*/ 4434164 h 4849800"/>
              <a:gd name="connsiteX3" fmla="*/ 3556790 w 5026493"/>
              <a:gd name="connsiteY3" fmla="*/ 4170928 h 4849800"/>
              <a:gd name="connsiteX4" fmla="*/ 4512753 w 5026493"/>
              <a:gd name="connsiteY4" fmla="*/ 3699873 h 4849800"/>
              <a:gd name="connsiteX5" fmla="*/ 4983808 w 5026493"/>
              <a:gd name="connsiteY5" fmla="*/ 3173400 h 4849800"/>
              <a:gd name="connsiteX6" fmla="*/ 4886826 w 5026493"/>
              <a:gd name="connsiteY6" fmla="*/ 2674637 h 4849800"/>
              <a:gd name="connsiteX7" fmla="*/ 3944717 w 5026493"/>
              <a:gd name="connsiteY7" fmla="*/ 2355982 h 4849800"/>
              <a:gd name="connsiteX8" fmla="*/ 2545408 w 5026493"/>
              <a:gd name="connsiteY8" fmla="*/ 2106600 h 4849800"/>
              <a:gd name="connsiteX9" fmla="*/ 1076826 w 5026493"/>
              <a:gd name="connsiteY9" fmla="*/ 1940346 h 4849800"/>
              <a:gd name="connsiteX10" fmla="*/ 162426 w 5026493"/>
              <a:gd name="connsiteY10" fmla="*/ 1677110 h 4849800"/>
              <a:gd name="connsiteX11" fmla="*/ 10026 w 5026493"/>
              <a:gd name="connsiteY11" fmla="*/ 1330746 h 4849800"/>
              <a:gd name="connsiteX12" fmla="*/ 287117 w 5026493"/>
              <a:gd name="connsiteY12" fmla="*/ 970528 h 4849800"/>
              <a:gd name="connsiteX13" fmla="*/ 1256935 w 5026493"/>
              <a:gd name="connsiteY13" fmla="*/ 596455 h 4849800"/>
              <a:gd name="connsiteX14" fmla="*/ 2199044 w 5026493"/>
              <a:gd name="connsiteY14" fmla="*/ 374782 h 4849800"/>
              <a:gd name="connsiteX15" fmla="*/ 3736899 w 5026493"/>
              <a:gd name="connsiteY15" fmla="*/ 28419 h 4849800"/>
              <a:gd name="connsiteX16" fmla="*/ 3667626 w 5026493"/>
              <a:gd name="connsiteY16" fmla="*/ 28419 h 4849800"/>
              <a:gd name="connsiteX17" fmla="*/ 3459808 w 5026493"/>
              <a:gd name="connsiteY17" fmla="*/ 97691 h 4849800"/>
              <a:gd name="connsiteX18" fmla="*/ 3820026 w 5026493"/>
              <a:gd name="connsiteY18" fmla="*/ 710 h 4849800"/>
              <a:gd name="connsiteX0" fmla="*/ 384099 w 5026493"/>
              <a:gd name="connsiteY0" fmla="*/ 4849090 h 4849090"/>
              <a:gd name="connsiteX1" fmla="*/ 1243080 w 5026493"/>
              <a:gd name="connsiteY1" fmla="*/ 4724400 h 4849090"/>
              <a:gd name="connsiteX2" fmla="*/ 2531553 w 5026493"/>
              <a:gd name="connsiteY2" fmla="*/ 4433454 h 4849090"/>
              <a:gd name="connsiteX3" fmla="*/ 3556790 w 5026493"/>
              <a:gd name="connsiteY3" fmla="*/ 4170218 h 4849090"/>
              <a:gd name="connsiteX4" fmla="*/ 4512753 w 5026493"/>
              <a:gd name="connsiteY4" fmla="*/ 3699163 h 4849090"/>
              <a:gd name="connsiteX5" fmla="*/ 4983808 w 5026493"/>
              <a:gd name="connsiteY5" fmla="*/ 3172690 h 4849090"/>
              <a:gd name="connsiteX6" fmla="*/ 4886826 w 5026493"/>
              <a:gd name="connsiteY6" fmla="*/ 2673927 h 4849090"/>
              <a:gd name="connsiteX7" fmla="*/ 3944717 w 5026493"/>
              <a:gd name="connsiteY7" fmla="*/ 2355272 h 4849090"/>
              <a:gd name="connsiteX8" fmla="*/ 2545408 w 5026493"/>
              <a:gd name="connsiteY8" fmla="*/ 2105890 h 4849090"/>
              <a:gd name="connsiteX9" fmla="*/ 1076826 w 5026493"/>
              <a:gd name="connsiteY9" fmla="*/ 1939636 h 4849090"/>
              <a:gd name="connsiteX10" fmla="*/ 162426 w 5026493"/>
              <a:gd name="connsiteY10" fmla="*/ 1676400 h 4849090"/>
              <a:gd name="connsiteX11" fmla="*/ 10026 w 5026493"/>
              <a:gd name="connsiteY11" fmla="*/ 1330036 h 4849090"/>
              <a:gd name="connsiteX12" fmla="*/ 287117 w 5026493"/>
              <a:gd name="connsiteY12" fmla="*/ 969818 h 4849090"/>
              <a:gd name="connsiteX13" fmla="*/ 1256935 w 5026493"/>
              <a:gd name="connsiteY13" fmla="*/ 595745 h 4849090"/>
              <a:gd name="connsiteX14" fmla="*/ 2199044 w 5026493"/>
              <a:gd name="connsiteY14" fmla="*/ 374072 h 4849090"/>
              <a:gd name="connsiteX15" fmla="*/ 3736899 w 5026493"/>
              <a:gd name="connsiteY15" fmla="*/ 27709 h 4849090"/>
              <a:gd name="connsiteX16" fmla="*/ 3459808 w 5026493"/>
              <a:gd name="connsiteY16" fmla="*/ 96981 h 4849090"/>
              <a:gd name="connsiteX17" fmla="*/ 3820026 w 5026493"/>
              <a:gd name="connsiteY17" fmla="*/ 0 h 4849090"/>
              <a:gd name="connsiteX0" fmla="*/ 384099 w 5026493"/>
              <a:gd name="connsiteY0" fmla="*/ 4849090 h 4849090"/>
              <a:gd name="connsiteX1" fmla="*/ 1243080 w 5026493"/>
              <a:gd name="connsiteY1" fmla="*/ 4724400 h 4849090"/>
              <a:gd name="connsiteX2" fmla="*/ 2531553 w 5026493"/>
              <a:gd name="connsiteY2" fmla="*/ 4433454 h 4849090"/>
              <a:gd name="connsiteX3" fmla="*/ 3556790 w 5026493"/>
              <a:gd name="connsiteY3" fmla="*/ 4170218 h 4849090"/>
              <a:gd name="connsiteX4" fmla="*/ 4512753 w 5026493"/>
              <a:gd name="connsiteY4" fmla="*/ 3699163 h 4849090"/>
              <a:gd name="connsiteX5" fmla="*/ 4983808 w 5026493"/>
              <a:gd name="connsiteY5" fmla="*/ 3172690 h 4849090"/>
              <a:gd name="connsiteX6" fmla="*/ 4886826 w 5026493"/>
              <a:gd name="connsiteY6" fmla="*/ 2673927 h 4849090"/>
              <a:gd name="connsiteX7" fmla="*/ 3944717 w 5026493"/>
              <a:gd name="connsiteY7" fmla="*/ 2355272 h 4849090"/>
              <a:gd name="connsiteX8" fmla="*/ 2545408 w 5026493"/>
              <a:gd name="connsiteY8" fmla="*/ 2105890 h 4849090"/>
              <a:gd name="connsiteX9" fmla="*/ 1076826 w 5026493"/>
              <a:gd name="connsiteY9" fmla="*/ 1939636 h 4849090"/>
              <a:gd name="connsiteX10" fmla="*/ 162426 w 5026493"/>
              <a:gd name="connsiteY10" fmla="*/ 1676400 h 4849090"/>
              <a:gd name="connsiteX11" fmla="*/ 10026 w 5026493"/>
              <a:gd name="connsiteY11" fmla="*/ 1330036 h 4849090"/>
              <a:gd name="connsiteX12" fmla="*/ 287117 w 5026493"/>
              <a:gd name="connsiteY12" fmla="*/ 969818 h 4849090"/>
              <a:gd name="connsiteX13" fmla="*/ 1256935 w 5026493"/>
              <a:gd name="connsiteY13" fmla="*/ 595745 h 4849090"/>
              <a:gd name="connsiteX14" fmla="*/ 2199044 w 5026493"/>
              <a:gd name="connsiteY14" fmla="*/ 374072 h 4849090"/>
              <a:gd name="connsiteX15" fmla="*/ 3459808 w 5026493"/>
              <a:gd name="connsiteY15" fmla="*/ 96981 h 4849090"/>
              <a:gd name="connsiteX16" fmla="*/ 3820026 w 5026493"/>
              <a:gd name="connsiteY16" fmla="*/ 0 h 4849090"/>
              <a:gd name="connsiteX0" fmla="*/ 384099 w 5026493"/>
              <a:gd name="connsiteY0" fmla="*/ 4807526 h 4807526"/>
              <a:gd name="connsiteX1" fmla="*/ 1243080 w 5026493"/>
              <a:gd name="connsiteY1" fmla="*/ 4682836 h 4807526"/>
              <a:gd name="connsiteX2" fmla="*/ 2531553 w 5026493"/>
              <a:gd name="connsiteY2" fmla="*/ 4391890 h 4807526"/>
              <a:gd name="connsiteX3" fmla="*/ 3556790 w 5026493"/>
              <a:gd name="connsiteY3" fmla="*/ 4128654 h 4807526"/>
              <a:gd name="connsiteX4" fmla="*/ 4512753 w 5026493"/>
              <a:gd name="connsiteY4" fmla="*/ 3657599 h 4807526"/>
              <a:gd name="connsiteX5" fmla="*/ 4983808 w 5026493"/>
              <a:gd name="connsiteY5" fmla="*/ 3131126 h 4807526"/>
              <a:gd name="connsiteX6" fmla="*/ 4886826 w 5026493"/>
              <a:gd name="connsiteY6" fmla="*/ 2632363 h 4807526"/>
              <a:gd name="connsiteX7" fmla="*/ 3944717 w 5026493"/>
              <a:gd name="connsiteY7" fmla="*/ 2313708 h 4807526"/>
              <a:gd name="connsiteX8" fmla="*/ 2545408 w 5026493"/>
              <a:gd name="connsiteY8" fmla="*/ 2064326 h 4807526"/>
              <a:gd name="connsiteX9" fmla="*/ 1076826 w 5026493"/>
              <a:gd name="connsiteY9" fmla="*/ 1898072 h 4807526"/>
              <a:gd name="connsiteX10" fmla="*/ 162426 w 5026493"/>
              <a:gd name="connsiteY10" fmla="*/ 1634836 h 4807526"/>
              <a:gd name="connsiteX11" fmla="*/ 10026 w 5026493"/>
              <a:gd name="connsiteY11" fmla="*/ 1288472 h 4807526"/>
              <a:gd name="connsiteX12" fmla="*/ 287117 w 5026493"/>
              <a:gd name="connsiteY12" fmla="*/ 928254 h 4807526"/>
              <a:gd name="connsiteX13" fmla="*/ 1256935 w 5026493"/>
              <a:gd name="connsiteY13" fmla="*/ 554181 h 4807526"/>
              <a:gd name="connsiteX14" fmla="*/ 2199044 w 5026493"/>
              <a:gd name="connsiteY14" fmla="*/ 332508 h 4807526"/>
              <a:gd name="connsiteX15" fmla="*/ 3459808 w 5026493"/>
              <a:gd name="connsiteY15" fmla="*/ 55417 h 4807526"/>
              <a:gd name="connsiteX16" fmla="*/ 3889299 w 5026493"/>
              <a:gd name="connsiteY16" fmla="*/ 0 h 48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26493" h="4807526">
                <a:moveTo>
                  <a:pt x="384099" y="4807526"/>
                </a:moveTo>
                <a:cubicBezTo>
                  <a:pt x="634635" y="4779817"/>
                  <a:pt x="885171" y="4752109"/>
                  <a:pt x="1243080" y="4682836"/>
                </a:cubicBezTo>
                <a:cubicBezTo>
                  <a:pt x="1600989" y="4613563"/>
                  <a:pt x="2145935" y="4484254"/>
                  <a:pt x="2531553" y="4391890"/>
                </a:cubicBezTo>
                <a:cubicBezTo>
                  <a:pt x="2917171" y="4299526"/>
                  <a:pt x="3226590" y="4251036"/>
                  <a:pt x="3556790" y="4128654"/>
                </a:cubicBezTo>
                <a:cubicBezTo>
                  <a:pt x="3886990" y="4006272"/>
                  <a:pt x="4274917" y="3823854"/>
                  <a:pt x="4512753" y="3657599"/>
                </a:cubicBezTo>
                <a:cubicBezTo>
                  <a:pt x="4750589" y="3491344"/>
                  <a:pt x="4921463" y="3301999"/>
                  <a:pt x="4983808" y="3131126"/>
                </a:cubicBezTo>
                <a:cubicBezTo>
                  <a:pt x="5046153" y="2960253"/>
                  <a:pt x="5060008" y="2768599"/>
                  <a:pt x="4886826" y="2632363"/>
                </a:cubicBezTo>
                <a:cubicBezTo>
                  <a:pt x="4713644" y="2496127"/>
                  <a:pt x="4334953" y="2408381"/>
                  <a:pt x="3944717" y="2313708"/>
                </a:cubicBezTo>
                <a:cubicBezTo>
                  <a:pt x="3554481" y="2219035"/>
                  <a:pt x="3023390" y="2133599"/>
                  <a:pt x="2545408" y="2064326"/>
                </a:cubicBezTo>
                <a:cubicBezTo>
                  <a:pt x="2067426" y="1995053"/>
                  <a:pt x="1473990" y="1969654"/>
                  <a:pt x="1076826" y="1898072"/>
                </a:cubicBezTo>
                <a:cubicBezTo>
                  <a:pt x="679662" y="1826490"/>
                  <a:pt x="340226" y="1736436"/>
                  <a:pt x="162426" y="1634836"/>
                </a:cubicBezTo>
                <a:cubicBezTo>
                  <a:pt x="-15374" y="1533236"/>
                  <a:pt x="-10756" y="1406236"/>
                  <a:pt x="10026" y="1288472"/>
                </a:cubicBezTo>
                <a:cubicBezTo>
                  <a:pt x="30808" y="1170708"/>
                  <a:pt x="79299" y="1050636"/>
                  <a:pt x="287117" y="928254"/>
                </a:cubicBezTo>
                <a:cubicBezTo>
                  <a:pt x="494935" y="805872"/>
                  <a:pt x="938281" y="653472"/>
                  <a:pt x="1256935" y="554181"/>
                </a:cubicBezTo>
                <a:cubicBezTo>
                  <a:pt x="1575589" y="454890"/>
                  <a:pt x="2199044" y="332508"/>
                  <a:pt x="2199044" y="332508"/>
                </a:cubicBezTo>
                <a:lnTo>
                  <a:pt x="3459808" y="55417"/>
                </a:lnTo>
                <a:cubicBezTo>
                  <a:pt x="3741517" y="-1"/>
                  <a:pt x="3721890" y="46181"/>
                  <a:pt x="3889299" y="0"/>
                </a:cubicBezTo>
              </a:path>
            </a:pathLst>
          </a:cu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5973">
            <a:off x="5509526" y="13332"/>
            <a:ext cx="1154091" cy="904637"/>
          </a:xfrm>
          <a:prstGeom prst="rect">
            <a:avLst/>
          </a:prstGeom>
        </p:spPr>
      </p:pic>
      <p:sp>
        <p:nvSpPr>
          <p:cNvPr id="11" name="Kombinationstegning 10"/>
          <p:cNvSpPr/>
          <p:nvPr/>
        </p:nvSpPr>
        <p:spPr>
          <a:xfrm>
            <a:off x="1543714" y="1110845"/>
            <a:ext cx="5279327" cy="4905957"/>
          </a:xfrm>
          <a:custGeom>
            <a:avLst/>
            <a:gdLst>
              <a:gd name="connsiteX0" fmla="*/ 5620 w 5413727"/>
              <a:gd name="connsiteY0" fmla="*/ 5390866 h 5390866"/>
              <a:gd name="connsiteX1" fmla="*/ 1834420 w 5413727"/>
              <a:gd name="connsiteY1" fmla="*/ 5049672 h 5390866"/>
              <a:gd name="connsiteX2" fmla="*/ 3594981 w 5413727"/>
              <a:gd name="connsiteY2" fmla="*/ 4585648 h 5390866"/>
              <a:gd name="connsiteX3" fmla="*/ 4795984 w 5413727"/>
              <a:gd name="connsiteY3" fmla="*/ 4067033 h 5390866"/>
              <a:gd name="connsiteX4" fmla="*/ 5410133 w 5413727"/>
              <a:gd name="connsiteY4" fmla="*/ 3480179 h 5390866"/>
              <a:gd name="connsiteX5" fmla="*/ 4536677 w 5413727"/>
              <a:gd name="connsiteY5" fmla="*/ 2797791 h 5390866"/>
              <a:gd name="connsiteX6" fmla="*/ 2803411 w 5413727"/>
              <a:gd name="connsiteY6" fmla="*/ 2811439 h 5390866"/>
              <a:gd name="connsiteX7" fmla="*/ 1261214 w 5413727"/>
              <a:gd name="connsiteY7" fmla="*/ 2797791 h 5390866"/>
              <a:gd name="connsiteX8" fmla="*/ 169393 w 5413727"/>
              <a:gd name="connsiteY8" fmla="*/ 2333767 h 5390866"/>
              <a:gd name="connsiteX9" fmla="*/ 46563 w 5413727"/>
              <a:gd name="connsiteY9" fmla="*/ 1678675 h 5390866"/>
              <a:gd name="connsiteX10" fmla="*/ 606122 w 5413727"/>
              <a:gd name="connsiteY10" fmla="*/ 1187355 h 5390866"/>
              <a:gd name="connsiteX11" fmla="*/ 1875363 w 5413727"/>
              <a:gd name="connsiteY11" fmla="*/ 477672 h 5390866"/>
              <a:gd name="connsiteX12" fmla="*/ 3090014 w 5413727"/>
              <a:gd name="connsiteY12" fmla="*/ 122830 h 5390866"/>
              <a:gd name="connsiteX13" fmla="*/ 3676868 w 5413727"/>
              <a:gd name="connsiteY13" fmla="*/ 27296 h 5390866"/>
              <a:gd name="connsiteX14" fmla="*/ 3731459 w 5413727"/>
              <a:gd name="connsiteY14" fmla="*/ 0 h 5390866"/>
              <a:gd name="connsiteX0" fmla="*/ 5620 w 5416028"/>
              <a:gd name="connsiteY0" fmla="*/ 5390866 h 5390866"/>
              <a:gd name="connsiteX1" fmla="*/ 1834420 w 5416028"/>
              <a:gd name="connsiteY1" fmla="*/ 5049672 h 5390866"/>
              <a:gd name="connsiteX2" fmla="*/ 3594981 w 5416028"/>
              <a:gd name="connsiteY2" fmla="*/ 4585648 h 5390866"/>
              <a:gd name="connsiteX3" fmla="*/ 4795984 w 5416028"/>
              <a:gd name="connsiteY3" fmla="*/ 4067033 h 5390866"/>
              <a:gd name="connsiteX4" fmla="*/ 5410133 w 5416028"/>
              <a:gd name="connsiteY4" fmla="*/ 3480179 h 5390866"/>
              <a:gd name="connsiteX5" fmla="*/ 4453550 w 5416028"/>
              <a:gd name="connsiteY5" fmla="*/ 3088737 h 5390866"/>
              <a:gd name="connsiteX6" fmla="*/ 2803411 w 5416028"/>
              <a:gd name="connsiteY6" fmla="*/ 2811439 h 5390866"/>
              <a:gd name="connsiteX7" fmla="*/ 1261214 w 5416028"/>
              <a:gd name="connsiteY7" fmla="*/ 2797791 h 5390866"/>
              <a:gd name="connsiteX8" fmla="*/ 169393 w 5416028"/>
              <a:gd name="connsiteY8" fmla="*/ 2333767 h 5390866"/>
              <a:gd name="connsiteX9" fmla="*/ 46563 w 5416028"/>
              <a:gd name="connsiteY9" fmla="*/ 1678675 h 5390866"/>
              <a:gd name="connsiteX10" fmla="*/ 606122 w 5416028"/>
              <a:gd name="connsiteY10" fmla="*/ 1187355 h 5390866"/>
              <a:gd name="connsiteX11" fmla="*/ 1875363 w 5416028"/>
              <a:gd name="connsiteY11" fmla="*/ 477672 h 5390866"/>
              <a:gd name="connsiteX12" fmla="*/ 3090014 w 5416028"/>
              <a:gd name="connsiteY12" fmla="*/ 122830 h 5390866"/>
              <a:gd name="connsiteX13" fmla="*/ 3676868 w 5416028"/>
              <a:gd name="connsiteY13" fmla="*/ 27296 h 5390866"/>
              <a:gd name="connsiteX14" fmla="*/ 3731459 w 5416028"/>
              <a:gd name="connsiteY14" fmla="*/ 0 h 5390866"/>
              <a:gd name="connsiteX0" fmla="*/ 5620 w 5416028"/>
              <a:gd name="connsiteY0" fmla="*/ 5390866 h 5390866"/>
              <a:gd name="connsiteX1" fmla="*/ 1834420 w 5416028"/>
              <a:gd name="connsiteY1" fmla="*/ 5049672 h 5390866"/>
              <a:gd name="connsiteX2" fmla="*/ 3594981 w 5416028"/>
              <a:gd name="connsiteY2" fmla="*/ 4585648 h 5390866"/>
              <a:gd name="connsiteX3" fmla="*/ 4795984 w 5416028"/>
              <a:gd name="connsiteY3" fmla="*/ 4067033 h 5390866"/>
              <a:gd name="connsiteX4" fmla="*/ 5410133 w 5416028"/>
              <a:gd name="connsiteY4" fmla="*/ 3480179 h 5390866"/>
              <a:gd name="connsiteX5" fmla="*/ 4453550 w 5416028"/>
              <a:gd name="connsiteY5" fmla="*/ 3088737 h 5390866"/>
              <a:gd name="connsiteX6" fmla="*/ 2761848 w 5416028"/>
              <a:gd name="connsiteY6" fmla="*/ 2880711 h 5390866"/>
              <a:gd name="connsiteX7" fmla="*/ 1261214 w 5416028"/>
              <a:gd name="connsiteY7" fmla="*/ 2797791 h 5390866"/>
              <a:gd name="connsiteX8" fmla="*/ 169393 w 5416028"/>
              <a:gd name="connsiteY8" fmla="*/ 2333767 h 5390866"/>
              <a:gd name="connsiteX9" fmla="*/ 46563 w 5416028"/>
              <a:gd name="connsiteY9" fmla="*/ 1678675 h 5390866"/>
              <a:gd name="connsiteX10" fmla="*/ 606122 w 5416028"/>
              <a:gd name="connsiteY10" fmla="*/ 1187355 h 5390866"/>
              <a:gd name="connsiteX11" fmla="*/ 1875363 w 5416028"/>
              <a:gd name="connsiteY11" fmla="*/ 477672 h 5390866"/>
              <a:gd name="connsiteX12" fmla="*/ 3090014 w 5416028"/>
              <a:gd name="connsiteY12" fmla="*/ 122830 h 5390866"/>
              <a:gd name="connsiteX13" fmla="*/ 3676868 w 5416028"/>
              <a:gd name="connsiteY13" fmla="*/ 27296 h 5390866"/>
              <a:gd name="connsiteX14" fmla="*/ 3731459 w 5416028"/>
              <a:gd name="connsiteY14" fmla="*/ 0 h 5390866"/>
              <a:gd name="connsiteX0" fmla="*/ 351984 w 5416028"/>
              <a:gd name="connsiteY0" fmla="*/ 5335448 h 5335448"/>
              <a:gd name="connsiteX1" fmla="*/ 1834420 w 5416028"/>
              <a:gd name="connsiteY1" fmla="*/ 5049672 h 5335448"/>
              <a:gd name="connsiteX2" fmla="*/ 3594981 w 5416028"/>
              <a:gd name="connsiteY2" fmla="*/ 4585648 h 5335448"/>
              <a:gd name="connsiteX3" fmla="*/ 4795984 w 5416028"/>
              <a:gd name="connsiteY3" fmla="*/ 4067033 h 5335448"/>
              <a:gd name="connsiteX4" fmla="*/ 5410133 w 5416028"/>
              <a:gd name="connsiteY4" fmla="*/ 3480179 h 5335448"/>
              <a:gd name="connsiteX5" fmla="*/ 4453550 w 5416028"/>
              <a:gd name="connsiteY5" fmla="*/ 3088737 h 5335448"/>
              <a:gd name="connsiteX6" fmla="*/ 2761848 w 5416028"/>
              <a:gd name="connsiteY6" fmla="*/ 2880711 h 5335448"/>
              <a:gd name="connsiteX7" fmla="*/ 1261214 w 5416028"/>
              <a:gd name="connsiteY7" fmla="*/ 2797791 h 5335448"/>
              <a:gd name="connsiteX8" fmla="*/ 169393 w 5416028"/>
              <a:gd name="connsiteY8" fmla="*/ 2333767 h 5335448"/>
              <a:gd name="connsiteX9" fmla="*/ 46563 w 5416028"/>
              <a:gd name="connsiteY9" fmla="*/ 1678675 h 5335448"/>
              <a:gd name="connsiteX10" fmla="*/ 606122 w 5416028"/>
              <a:gd name="connsiteY10" fmla="*/ 1187355 h 5335448"/>
              <a:gd name="connsiteX11" fmla="*/ 1875363 w 5416028"/>
              <a:gd name="connsiteY11" fmla="*/ 477672 h 5335448"/>
              <a:gd name="connsiteX12" fmla="*/ 3090014 w 5416028"/>
              <a:gd name="connsiteY12" fmla="*/ 122830 h 5335448"/>
              <a:gd name="connsiteX13" fmla="*/ 3676868 w 5416028"/>
              <a:gd name="connsiteY13" fmla="*/ 27296 h 5335448"/>
              <a:gd name="connsiteX14" fmla="*/ 3731459 w 5416028"/>
              <a:gd name="connsiteY14" fmla="*/ 0 h 5335448"/>
              <a:gd name="connsiteX0" fmla="*/ 351984 w 5416028"/>
              <a:gd name="connsiteY0" fmla="*/ 5390866 h 5390866"/>
              <a:gd name="connsiteX1" fmla="*/ 1834420 w 5416028"/>
              <a:gd name="connsiteY1" fmla="*/ 5105090 h 5390866"/>
              <a:gd name="connsiteX2" fmla="*/ 3594981 w 5416028"/>
              <a:gd name="connsiteY2" fmla="*/ 4641066 h 5390866"/>
              <a:gd name="connsiteX3" fmla="*/ 4795984 w 5416028"/>
              <a:gd name="connsiteY3" fmla="*/ 4122451 h 5390866"/>
              <a:gd name="connsiteX4" fmla="*/ 5410133 w 5416028"/>
              <a:gd name="connsiteY4" fmla="*/ 3535597 h 5390866"/>
              <a:gd name="connsiteX5" fmla="*/ 4453550 w 5416028"/>
              <a:gd name="connsiteY5" fmla="*/ 3144155 h 5390866"/>
              <a:gd name="connsiteX6" fmla="*/ 2761848 w 5416028"/>
              <a:gd name="connsiteY6" fmla="*/ 2936129 h 5390866"/>
              <a:gd name="connsiteX7" fmla="*/ 1261214 w 5416028"/>
              <a:gd name="connsiteY7" fmla="*/ 2853209 h 5390866"/>
              <a:gd name="connsiteX8" fmla="*/ 169393 w 5416028"/>
              <a:gd name="connsiteY8" fmla="*/ 2389185 h 5390866"/>
              <a:gd name="connsiteX9" fmla="*/ 46563 w 5416028"/>
              <a:gd name="connsiteY9" fmla="*/ 1734093 h 5390866"/>
              <a:gd name="connsiteX10" fmla="*/ 606122 w 5416028"/>
              <a:gd name="connsiteY10" fmla="*/ 1242773 h 5390866"/>
              <a:gd name="connsiteX11" fmla="*/ 1875363 w 5416028"/>
              <a:gd name="connsiteY11" fmla="*/ 533090 h 5390866"/>
              <a:gd name="connsiteX12" fmla="*/ 3090014 w 5416028"/>
              <a:gd name="connsiteY12" fmla="*/ 178248 h 5390866"/>
              <a:gd name="connsiteX13" fmla="*/ 3676868 w 5416028"/>
              <a:gd name="connsiteY13" fmla="*/ 82714 h 5390866"/>
              <a:gd name="connsiteX14" fmla="*/ 3731459 w 5416028"/>
              <a:gd name="connsiteY14" fmla="*/ 0 h 5390866"/>
              <a:gd name="connsiteX0" fmla="*/ 351984 w 5416028"/>
              <a:gd name="connsiteY0" fmla="*/ 5439812 h 5439812"/>
              <a:gd name="connsiteX1" fmla="*/ 1834420 w 5416028"/>
              <a:gd name="connsiteY1" fmla="*/ 5154036 h 5439812"/>
              <a:gd name="connsiteX2" fmla="*/ 3594981 w 5416028"/>
              <a:gd name="connsiteY2" fmla="*/ 4690012 h 5439812"/>
              <a:gd name="connsiteX3" fmla="*/ 4795984 w 5416028"/>
              <a:gd name="connsiteY3" fmla="*/ 4171397 h 5439812"/>
              <a:gd name="connsiteX4" fmla="*/ 5410133 w 5416028"/>
              <a:gd name="connsiteY4" fmla="*/ 3584543 h 5439812"/>
              <a:gd name="connsiteX5" fmla="*/ 4453550 w 5416028"/>
              <a:gd name="connsiteY5" fmla="*/ 3193101 h 5439812"/>
              <a:gd name="connsiteX6" fmla="*/ 2761848 w 5416028"/>
              <a:gd name="connsiteY6" fmla="*/ 2985075 h 5439812"/>
              <a:gd name="connsiteX7" fmla="*/ 1261214 w 5416028"/>
              <a:gd name="connsiteY7" fmla="*/ 2902155 h 5439812"/>
              <a:gd name="connsiteX8" fmla="*/ 169393 w 5416028"/>
              <a:gd name="connsiteY8" fmla="*/ 2438131 h 5439812"/>
              <a:gd name="connsiteX9" fmla="*/ 46563 w 5416028"/>
              <a:gd name="connsiteY9" fmla="*/ 1783039 h 5439812"/>
              <a:gd name="connsiteX10" fmla="*/ 606122 w 5416028"/>
              <a:gd name="connsiteY10" fmla="*/ 1291719 h 5439812"/>
              <a:gd name="connsiteX11" fmla="*/ 1875363 w 5416028"/>
              <a:gd name="connsiteY11" fmla="*/ 582036 h 5439812"/>
              <a:gd name="connsiteX12" fmla="*/ 3090014 w 5416028"/>
              <a:gd name="connsiteY12" fmla="*/ 227194 h 5439812"/>
              <a:gd name="connsiteX13" fmla="*/ 3676868 w 5416028"/>
              <a:gd name="connsiteY13" fmla="*/ 6969 h 5439812"/>
              <a:gd name="connsiteX14" fmla="*/ 3731459 w 5416028"/>
              <a:gd name="connsiteY14" fmla="*/ 48946 h 5439812"/>
              <a:gd name="connsiteX0" fmla="*/ 351984 w 5416028"/>
              <a:gd name="connsiteY0" fmla="*/ 5501702 h 5501702"/>
              <a:gd name="connsiteX1" fmla="*/ 1834420 w 5416028"/>
              <a:gd name="connsiteY1" fmla="*/ 5215926 h 5501702"/>
              <a:gd name="connsiteX2" fmla="*/ 3594981 w 5416028"/>
              <a:gd name="connsiteY2" fmla="*/ 4751902 h 5501702"/>
              <a:gd name="connsiteX3" fmla="*/ 4795984 w 5416028"/>
              <a:gd name="connsiteY3" fmla="*/ 4233287 h 5501702"/>
              <a:gd name="connsiteX4" fmla="*/ 5410133 w 5416028"/>
              <a:gd name="connsiteY4" fmla="*/ 3646433 h 5501702"/>
              <a:gd name="connsiteX5" fmla="*/ 4453550 w 5416028"/>
              <a:gd name="connsiteY5" fmla="*/ 3254991 h 5501702"/>
              <a:gd name="connsiteX6" fmla="*/ 2761848 w 5416028"/>
              <a:gd name="connsiteY6" fmla="*/ 3046965 h 5501702"/>
              <a:gd name="connsiteX7" fmla="*/ 1261214 w 5416028"/>
              <a:gd name="connsiteY7" fmla="*/ 2964045 h 5501702"/>
              <a:gd name="connsiteX8" fmla="*/ 169393 w 5416028"/>
              <a:gd name="connsiteY8" fmla="*/ 2500021 h 5501702"/>
              <a:gd name="connsiteX9" fmla="*/ 46563 w 5416028"/>
              <a:gd name="connsiteY9" fmla="*/ 1844929 h 5501702"/>
              <a:gd name="connsiteX10" fmla="*/ 606122 w 5416028"/>
              <a:gd name="connsiteY10" fmla="*/ 1353609 h 5501702"/>
              <a:gd name="connsiteX11" fmla="*/ 1875363 w 5416028"/>
              <a:gd name="connsiteY11" fmla="*/ 643926 h 5501702"/>
              <a:gd name="connsiteX12" fmla="*/ 3090014 w 5416028"/>
              <a:gd name="connsiteY12" fmla="*/ 289084 h 5501702"/>
              <a:gd name="connsiteX13" fmla="*/ 3676868 w 5416028"/>
              <a:gd name="connsiteY13" fmla="*/ 68859 h 5501702"/>
              <a:gd name="connsiteX14" fmla="*/ 3842295 w 5416028"/>
              <a:gd name="connsiteY14" fmla="*/ 0 h 5501702"/>
              <a:gd name="connsiteX0" fmla="*/ 351984 w 5416028"/>
              <a:gd name="connsiteY0" fmla="*/ 5501702 h 5501702"/>
              <a:gd name="connsiteX1" fmla="*/ 1834420 w 5416028"/>
              <a:gd name="connsiteY1" fmla="*/ 5215926 h 5501702"/>
              <a:gd name="connsiteX2" fmla="*/ 3594981 w 5416028"/>
              <a:gd name="connsiteY2" fmla="*/ 4751902 h 5501702"/>
              <a:gd name="connsiteX3" fmla="*/ 4795984 w 5416028"/>
              <a:gd name="connsiteY3" fmla="*/ 4233287 h 5501702"/>
              <a:gd name="connsiteX4" fmla="*/ 5410133 w 5416028"/>
              <a:gd name="connsiteY4" fmla="*/ 3646433 h 5501702"/>
              <a:gd name="connsiteX5" fmla="*/ 4453550 w 5416028"/>
              <a:gd name="connsiteY5" fmla="*/ 3254991 h 5501702"/>
              <a:gd name="connsiteX6" fmla="*/ 2761848 w 5416028"/>
              <a:gd name="connsiteY6" fmla="*/ 3046965 h 5501702"/>
              <a:gd name="connsiteX7" fmla="*/ 1261214 w 5416028"/>
              <a:gd name="connsiteY7" fmla="*/ 2964045 h 5501702"/>
              <a:gd name="connsiteX8" fmla="*/ 169393 w 5416028"/>
              <a:gd name="connsiteY8" fmla="*/ 2500021 h 5501702"/>
              <a:gd name="connsiteX9" fmla="*/ 46563 w 5416028"/>
              <a:gd name="connsiteY9" fmla="*/ 1844929 h 5501702"/>
              <a:gd name="connsiteX10" fmla="*/ 606122 w 5416028"/>
              <a:gd name="connsiteY10" fmla="*/ 1353609 h 5501702"/>
              <a:gd name="connsiteX11" fmla="*/ 1875363 w 5416028"/>
              <a:gd name="connsiteY11" fmla="*/ 643926 h 5501702"/>
              <a:gd name="connsiteX12" fmla="*/ 3090014 w 5416028"/>
              <a:gd name="connsiteY12" fmla="*/ 289084 h 5501702"/>
              <a:gd name="connsiteX13" fmla="*/ 3566032 w 5416028"/>
              <a:gd name="connsiteY13" fmla="*/ 124278 h 5501702"/>
              <a:gd name="connsiteX14" fmla="*/ 3842295 w 5416028"/>
              <a:gd name="connsiteY14" fmla="*/ 0 h 5501702"/>
              <a:gd name="connsiteX0" fmla="*/ 351984 w 5416028"/>
              <a:gd name="connsiteY0" fmla="*/ 5487848 h 5487848"/>
              <a:gd name="connsiteX1" fmla="*/ 1834420 w 5416028"/>
              <a:gd name="connsiteY1" fmla="*/ 5202072 h 5487848"/>
              <a:gd name="connsiteX2" fmla="*/ 3594981 w 5416028"/>
              <a:gd name="connsiteY2" fmla="*/ 4738048 h 5487848"/>
              <a:gd name="connsiteX3" fmla="*/ 4795984 w 5416028"/>
              <a:gd name="connsiteY3" fmla="*/ 4219433 h 5487848"/>
              <a:gd name="connsiteX4" fmla="*/ 5410133 w 5416028"/>
              <a:gd name="connsiteY4" fmla="*/ 3632579 h 5487848"/>
              <a:gd name="connsiteX5" fmla="*/ 4453550 w 5416028"/>
              <a:gd name="connsiteY5" fmla="*/ 3241137 h 5487848"/>
              <a:gd name="connsiteX6" fmla="*/ 2761848 w 5416028"/>
              <a:gd name="connsiteY6" fmla="*/ 3033111 h 5487848"/>
              <a:gd name="connsiteX7" fmla="*/ 1261214 w 5416028"/>
              <a:gd name="connsiteY7" fmla="*/ 2950191 h 5487848"/>
              <a:gd name="connsiteX8" fmla="*/ 169393 w 5416028"/>
              <a:gd name="connsiteY8" fmla="*/ 2486167 h 5487848"/>
              <a:gd name="connsiteX9" fmla="*/ 46563 w 5416028"/>
              <a:gd name="connsiteY9" fmla="*/ 1831075 h 5487848"/>
              <a:gd name="connsiteX10" fmla="*/ 606122 w 5416028"/>
              <a:gd name="connsiteY10" fmla="*/ 1339755 h 5487848"/>
              <a:gd name="connsiteX11" fmla="*/ 1875363 w 5416028"/>
              <a:gd name="connsiteY11" fmla="*/ 630072 h 5487848"/>
              <a:gd name="connsiteX12" fmla="*/ 3090014 w 5416028"/>
              <a:gd name="connsiteY12" fmla="*/ 275230 h 5487848"/>
              <a:gd name="connsiteX13" fmla="*/ 3566032 w 5416028"/>
              <a:gd name="connsiteY13" fmla="*/ 110424 h 5487848"/>
              <a:gd name="connsiteX14" fmla="*/ 3911568 w 5416028"/>
              <a:gd name="connsiteY14" fmla="*/ 0 h 5487848"/>
              <a:gd name="connsiteX0" fmla="*/ 351984 w 5416028"/>
              <a:gd name="connsiteY0" fmla="*/ 5487848 h 5487848"/>
              <a:gd name="connsiteX1" fmla="*/ 1834420 w 5416028"/>
              <a:gd name="connsiteY1" fmla="*/ 5202072 h 5487848"/>
              <a:gd name="connsiteX2" fmla="*/ 3594981 w 5416028"/>
              <a:gd name="connsiteY2" fmla="*/ 4738048 h 5487848"/>
              <a:gd name="connsiteX3" fmla="*/ 4795984 w 5416028"/>
              <a:gd name="connsiteY3" fmla="*/ 4219433 h 5487848"/>
              <a:gd name="connsiteX4" fmla="*/ 5410133 w 5416028"/>
              <a:gd name="connsiteY4" fmla="*/ 3632579 h 5487848"/>
              <a:gd name="connsiteX5" fmla="*/ 4453550 w 5416028"/>
              <a:gd name="connsiteY5" fmla="*/ 3241137 h 5487848"/>
              <a:gd name="connsiteX6" fmla="*/ 2761848 w 5416028"/>
              <a:gd name="connsiteY6" fmla="*/ 3033111 h 5487848"/>
              <a:gd name="connsiteX7" fmla="*/ 1261214 w 5416028"/>
              <a:gd name="connsiteY7" fmla="*/ 2950191 h 5487848"/>
              <a:gd name="connsiteX8" fmla="*/ 169393 w 5416028"/>
              <a:gd name="connsiteY8" fmla="*/ 2486167 h 5487848"/>
              <a:gd name="connsiteX9" fmla="*/ 46563 w 5416028"/>
              <a:gd name="connsiteY9" fmla="*/ 1831075 h 5487848"/>
              <a:gd name="connsiteX10" fmla="*/ 606122 w 5416028"/>
              <a:gd name="connsiteY10" fmla="*/ 1339755 h 5487848"/>
              <a:gd name="connsiteX11" fmla="*/ 1875363 w 5416028"/>
              <a:gd name="connsiteY11" fmla="*/ 630072 h 5487848"/>
              <a:gd name="connsiteX12" fmla="*/ 3090014 w 5416028"/>
              <a:gd name="connsiteY12" fmla="*/ 261376 h 5487848"/>
              <a:gd name="connsiteX13" fmla="*/ 3566032 w 5416028"/>
              <a:gd name="connsiteY13" fmla="*/ 110424 h 5487848"/>
              <a:gd name="connsiteX14" fmla="*/ 3911568 w 5416028"/>
              <a:gd name="connsiteY14" fmla="*/ 0 h 5487848"/>
              <a:gd name="connsiteX0" fmla="*/ 351984 w 5416028"/>
              <a:gd name="connsiteY0" fmla="*/ 5487848 h 5487848"/>
              <a:gd name="connsiteX1" fmla="*/ 1834420 w 5416028"/>
              <a:gd name="connsiteY1" fmla="*/ 5202072 h 5487848"/>
              <a:gd name="connsiteX2" fmla="*/ 3594981 w 5416028"/>
              <a:gd name="connsiteY2" fmla="*/ 4738048 h 5487848"/>
              <a:gd name="connsiteX3" fmla="*/ 4795984 w 5416028"/>
              <a:gd name="connsiteY3" fmla="*/ 4219433 h 5487848"/>
              <a:gd name="connsiteX4" fmla="*/ 5410133 w 5416028"/>
              <a:gd name="connsiteY4" fmla="*/ 3632579 h 5487848"/>
              <a:gd name="connsiteX5" fmla="*/ 4453550 w 5416028"/>
              <a:gd name="connsiteY5" fmla="*/ 3241137 h 5487848"/>
              <a:gd name="connsiteX6" fmla="*/ 2761848 w 5416028"/>
              <a:gd name="connsiteY6" fmla="*/ 3033111 h 5487848"/>
              <a:gd name="connsiteX7" fmla="*/ 1261214 w 5416028"/>
              <a:gd name="connsiteY7" fmla="*/ 2950191 h 5487848"/>
              <a:gd name="connsiteX8" fmla="*/ 169393 w 5416028"/>
              <a:gd name="connsiteY8" fmla="*/ 2486167 h 5487848"/>
              <a:gd name="connsiteX9" fmla="*/ 46563 w 5416028"/>
              <a:gd name="connsiteY9" fmla="*/ 1831075 h 5487848"/>
              <a:gd name="connsiteX10" fmla="*/ 606122 w 5416028"/>
              <a:gd name="connsiteY10" fmla="*/ 1339755 h 5487848"/>
              <a:gd name="connsiteX11" fmla="*/ 1875363 w 5416028"/>
              <a:gd name="connsiteY11" fmla="*/ 630072 h 5487848"/>
              <a:gd name="connsiteX12" fmla="*/ 3090014 w 5416028"/>
              <a:gd name="connsiteY12" fmla="*/ 261376 h 5487848"/>
              <a:gd name="connsiteX13" fmla="*/ 3566032 w 5416028"/>
              <a:gd name="connsiteY13" fmla="*/ 110424 h 5487848"/>
              <a:gd name="connsiteX14" fmla="*/ 3911568 w 5416028"/>
              <a:gd name="connsiteY14" fmla="*/ 0 h 5487848"/>
              <a:gd name="connsiteX0" fmla="*/ 351984 w 5416028"/>
              <a:gd name="connsiteY0" fmla="*/ 5487848 h 5487848"/>
              <a:gd name="connsiteX1" fmla="*/ 1834420 w 5416028"/>
              <a:gd name="connsiteY1" fmla="*/ 5202072 h 5487848"/>
              <a:gd name="connsiteX2" fmla="*/ 3594981 w 5416028"/>
              <a:gd name="connsiteY2" fmla="*/ 4738048 h 5487848"/>
              <a:gd name="connsiteX3" fmla="*/ 4795984 w 5416028"/>
              <a:gd name="connsiteY3" fmla="*/ 4219433 h 5487848"/>
              <a:gd name="connsiteX4" fmla="*/ 5410133 w 5416028"/>
              <a:gd name="connsiteY4" fmla="*/ 3632579 h 5487848"/>
              <a:gd name="connsiteX5" fmla="*/ 4453550 w 5416028"/>
              <a:gd name="connsiteY5" fmla="*/ 3241137 h 5487848"/>
              <a:gd name="connsiteX6" fmla="*/ 2761848 w 5416028"/>
              <a:gd name="connsiteY6" fmla="*/ 3033111 h 5487848"/>
              <a:gd name="connsiteX7" fmla="*/ 1261214 w 5416028"/>
              <a:gd name="connsiteY7" fmla="*/ 2950191 h 5487848"/>
              <a:gd name="connsiteX8" fmla="*/ 169393 w 5416028"/>
              <a:gd name="connsiteY8" fmla="*/ 2486167 h 5487848"/>
              <a:gd name="connsiteX9" fmla="*/ 46563 w 5416028"/>
              <a:gd name="connsiteY9" fmla="*/ 1831075 h 5487848"/>
              <a:gd name="connsiteX10" fmla="*/ 606122 w 5416028"/>
              <a:gd name="connsiteY10" fmla="*/ 1339755 h 5487848"/>
              <a:gd name="connsiteX11" fmla="*/ 1875363 w 5416028"/>
              <a:gd name="connsiteY11" fmla="*/ 630072 h 5487848"/>
              <a:gd name="connsiteX12" fmla="*/ 3566032 w 5416028"/>
              <a:gd name="connsiteY12" fmla="*/ 110424 h 5487848"/>
              <a:gd name="connsiteX13" fmla="*/ 3911568 w 5416028"/>
              <a:gd name="connsiteY13" fmla="*/ 0 h 5487848"/>
              <a:gd name="connsiteX0" fmla="*/ 351984 w 5416028"/>
              <a:gd name="connsiteY0" fmla="*/ 5487848 h 5487848"/>
              <a:gd name="connsiteX1" fmla="*/ 1834420 w 5416028"/>
              <a:gd name="connsiteY1" fmla="*/ 5202072 h 5487848"/>
              <a:gd name="connsiteX2" fmla="*/ 3594981 w 5416028"/>
              <a:gd name="connsiteY2" fmla="*/ 4738048 h 5487848"/>
              <a:gd name="connsiteX3" fmla="*/ 4795984 w 5416028"/>
              <a:gd name="connsiteY3" fmla="*/ 4219433 h 5487848"/>
              <a:gd name="connsiteX4" fmla="*/ 5410133 w 5416028"/>
              <a:gd name="connsiteY4" fmla="*/ 3632579 h 5487848"/>
              <a:gd name="connsiteX5" fmla="*/ 4453550 w 5416028"/>
              <a:gd name="connsiteY5" fmla="*/ 3241137 h 5487848"/>
              <a:gd name="connsiteX6" fmla="*/ 2761848 w 5416028"/>
              <a:gd name="connsiteY6" fmla="*/ 3033111 h 5487848"/>
              <a:gd name="connsiteX7" fmla="*/ 1261214 w 5416028"/>
              <a:gd name="connsiteY7" fmla="*/ 2950191 h 5487848"/>
              <a:gd name="connsiteX8" fmla="*/ 169393 w 5416028"/>
              <a:gd name="connsiteY8" fmla="*/ 2486167 h 5487848"/>
              <a:gd name="connsiteX9" fmla="*/ 46563 w 5416028"/>
              <a:gd name="connsiteY9" fmla="*/ 1831075 h 5487848"/>
              <a:gd name="connsiteX10" fmla="*/ 606122 w 5416028"/>
              <a:gd name="connsiteY10" fmla="*/ 1339755 h 5487848"/>
              <a:gd name="connsiteX11" fmla="*/ 1903072 w 5416028"/>
              <a:gd name="connsiteY11" fmla="*/ 671636 h 5487848"/>
              <a:gd name="connsiteX12" fmla="*/ 3566032 w 5416028"/>
              <a:gd name="connsiteY12" fmla="*/ 110424 h 5487848"/>
              <a:gd name="connsiteX13" fmla="*/ 3911568 w 5416028"/>
              <a:gd name="connsiteY13" fmla="*/ 0 h 5487848"/>
              <a:gd name="connsiteX0" fmla="*/ 355936 w 5419980"/>
              <a:gd name="connsiteY0" fmla="*/ 5487848 h 5487848"/>
              <a:gd name="connsiteX1" fmla="*/ 1838372 w 5419980"/>
              <a:gd name="connsiteY1" fmla="*/ 5202072 h 5487848"/>
              <a:gd name="connsiteX2" fmla="*/ 3598933 w 5419980"/>
              <a:gd name="connsiteY2" fmla="*/ 4738048 h 5487848"/>
              <a:gd name="connsiteX3" fmla="*/ 4799936 w 5419980"/>
              <a:gd name="connsiteY3" fmla="*/ 4219433 h 5487848"/>
              <a:gd name="connsiteX4" fmla="*/ 5414085 w 5419980"/>
              <a:gd name="connsiteY4" fmla="*/ 3632579 h 5487848"/>
              <a:gd name="connsiteX5" fmla="*/ 4457502 w 5419980"/>
              <a:gd name="connsiteY5" fmla="*/ 3241137 h 5487848"/>
              <a:gd name="connsiteX6" fmla="*/ 2765800 w 5419980"/>
              <a:gd name="connsiteY6" fmla="*/ 3033111 h 5487848"/>
              <a:gd name="connsiteX7" fmla="*/ 1348293 w 5419980"/>
              <a:gd name="connsiteY7" fmla="*/ 2867063 h 5487848"/>
              <a:gd name="connsiteX8" fmla="*/ 173345 w 5419980"/>
              <a:gd name="connsiteY8" fmla="*/ 2486167 h 5487848"/>
              <a:gd name="connsiteX9" fmla="*/ 50515 w 5419980"/>
              <a:gd name="connsiteY9" fmla="*/ 1831075 h 5487848"/>
              <a:gd name="connsiteX10" fmla="*/ 610074 w 5419980"/>
              <a:gd name="connsiteY10" fmla="*/ 1339755 h 5487848"/>
              <a:gd name="connsiteX11" fmla="*/ 1907024 w 5419980"/>
              <a:gd name="connsiteY11" fmla="*/ 671636 h 5487848"/>
              <a:gd name="connsiteX12" fmla="*/ 3569984 w 5419980"/>
              <a:gd name="connsiteY12" fmla="*/ 110424 h 5487848"/>
              <a:gd name="connsiteX13" fmla="*/ 3915520 w 5419980"/>
              <a:gd name="connsiteY13" fmla="*/ 0 h 5487848"/>
              <a:gd name="connsiteX0" fmla="*/ 355936 w 5283648"/>
              <a:gd name="connsiteY0" fmla="*/ 5487848 h 5487848"/>
              <a:gd name="connsiteX1" fmla="*/ 1838372 w 5283648"/>
              <a:gd name="connsiteY1" fmla="*/ 5202072 h 5487848"/>
              <a:gd name="connsiteX2" fmla="*/ 3598933 w 5283648"/>
              <a:gd name="connsiteY2" fmla="*/ 4738048 h 5487848"/>
              <a:gd name="connsiteX3" fmla="*/ 4799936 w 5283648"/>
              <a:gd name="connsiteY3" fmla="*/ 4219433 h 5487848"/>
              <a:gd name="connsiteX4" fmla="*/ 5275540 w 5283648"/>
              <a:gd name="connsiteY4" fmla="*/ 3646433 h 5487848"/>
              <a:gd name="connsiteX5" fmla="*/ 4457502 w 5283648"/>
              <a:gd name="connsiteY5" fmla="*/ 3241137 h 5487848"/>
              <a:gd name="connsiteX6" fmla="*/ 2765800 w 5283648"/>
              <a:gd name="connsiteY6" fmla="*/ 3033111 h 5487848"/>
              <a:gd name="connsiteX7" fmla="*/ 1348293 w 5283648"/>
              <a:gd name="connsiteY7" fmla="*/ 2867063 h 5487848"/>
              <a:gd name="connsiteX8" fmla="*/ 173345 w 5283648"/>
              <a:gd name="connsiteY8" fmla="*/ 2486167 h 5487848"/>
              <a:gd name="connsiteX9" fmla="*/ 50515 w 5283648"/>
              <a:gd name="connsiteY9" fmla="*/ 1831075 h 5487848"/>
              <a:gd name="connsiteX10" fmla="*/ 610074 w 5283648"/>
              <a:gd name="connsiteY10" fmla="*/ 1339755 h 5487848"/>
              <a:gd name="connsiteX11" fmla="*/ 1907024 w 5283648"/>
              <a:gd name="connsiteY11" fmla="*/ 671636 h 5487848"/>
              <a:gd name="connsiteX12" fmla="*/ 3569984 w 5283648"/>
              <a:gd name="connsiteY12" fmla="*/ 110424 h 5487848"/>
              <a:gd name="connsiteX13" fmla="*/ 3915520 w 5283648"/>
              <a:gd name="connsiteY13" fmla="*/ 0 h 5487848"/>
              <a:gd name="connsiteX0" fmla="*/ 355936 w 5278960"/>
              <a:gd name="connsiteY0" fmla="*/ 5487848 h 5487848"/>
              <a:gd name="connsiteX1" fmla="*/ 1838372 w 5278960"/>
              <a:gd name="connsiteY1" fmla="*/ 5202072 h 5487848"/>
              <a:gd name="connsiteX2" fmla="*/ 3598933 w 5278960"/>
              <a:gd name="connsiteY2" fmla="*/ 4738048 h 5487848"/>
              <a:gd name="connsiteX3" fmla="*/ 4702954 w 5278960"/>
              <a:gd name="connsiteY3" fmla="*/ 4164015 h 5487848"/>
              <a:gd name="connsiteX4" fmla="*/ 5275540 w 5278960"/>
              <a:gd name="connsiteY4" fmla="*/ 3646433 h 5487848"/>
              <a:gd name="connsiteX5" fmla="*/ 4457502 w 5278960"/>
              <a:gd name="connsiteY5" fmla="*/ 3241137 h 5487848"/>
              <a:gd name="connsiteX6" fmla="*/ 2765800 w 5278960"/>
              <a:gd name="connsiteY6" fmla="*/ 3033111 h 5487848"/>
              <a:gd name="connsiteX7" fmla="*/ 1348293 w 5278960"/>
              <a:gd name="connsiteY7" fmla="*/ 2867063 h 5487848"/>
              <a:gd name="connsiteX8" fmla="*/ 173345 w 5278960"/>
              <a:gd name="connsiteY8" fmla="*/ 2486167 h 5487848"/>
              <a:gd name="connsiteX9" fmla="*/ 50515 w 5278960"/>
              <a:gd name="connsiteY9" fmla="*/ 1831075 h 5487848"/>
              <a:gd name="connsiteX10" fmla="*/ 610074 w 5278960"/>
              <a:gd name="connsiteY10" fmla="*/ 1339755 h 5487848"/>
              <a:gd name="connsiteX11" fmla="*/ 1907024 w 5278960"/>
              <a:gd name="connsiteY11" fmla="*/ 671636 h 5487848"/>
              <a:gd name="connsiteX12" fmla="*/ 3569984 w 5278960"/>
              <a:gd name="connsiteY12" fmla="*/ 110424 h 5487848"/>
              <a:gd name="connsiteX13" fmla="*/ 3915520 w 5278960"/>
              <a:gd name="connsiteY13" fmla="*/ 0 h 5487848"/>
              <a:gd name="connsiteX0" fmla="*/ 355936 w 5279067"/>
              <a:gd name="connsiteY0" fmla="*/ 5487848 h 5487848"/>
              <a:gd name="connsiteX1" fmla="*/ 1838372 w 5279067"/>
              <a:gd name="connsiteY1" fmla="*/ 5202072 h 5487848"/>
              <a:gd name="connsiteX2" fmla="*/ 3529661 w 5279067"/>
              <a:gd name="connsiteY2" fmla="*/ 4668776 h 5487848"/>
              <a:gd name="connsiteX3" fmla="*/ 4702954 w 5279067"/>
              <a:gd name="connsiteY3" fmla="*/ 4164015 h 5487848"/>
              <a:gd name="connsiteX4" fmla="*/ 5275540 w 5279067"/>
              <a:gd name="connsiteY4" fmla="*/ 3646433 h 5487848"/>
              <a:gd name="connsiteX5" fmla="*/ 4457502 w 5279067"/>
              <a:gd name="connsiteY5" fmla="*/ 3241137 h 5487848"/>
              <a:gd name="connsiteX6" fmla="*/ 2765800 w 5279067"/>
              <a:gd name="connsiteY6" fmla="*/ 3033111 h 5487848"/>
              <a:gd name="connsiteX7" fmla="*/ 1348293 w 5279067"/>
              <a:gd name="connsiteY7" fmla="*/ 2867063 h 5487848"/>
              <a:gd name="connsiteX8" fmla="*/ 173345 w 5279067"/>
              <a:gd name="connsiteY8" fmla="*/ 2486167 h 5487848"/>
              <a:gd name="connsiteX9" fmla="*/ 50515 w 5279067"/>
              <a:gd name="connsiteY9" fmla="*/ 1831075 h 5487848"/>
              <a:gd name="connsiteX10" fmla="*/ 610074 w 5279067"/>
              <a:gd name="connsiteY10" fmla="*/ 1339755 h 5487848"/>
              <a:gd name="connsiteX11" fmla="*/ 1907024 w 5279067"/>
              <a:gd name="connsiteY11" fmla="*/ 671636 h 5487848"/>
              <a:gd name="connsiteX12" fmla="*/ 3569984 w 5279067"/>
              <a:gd name="connsiteY12" fmla="*/ 110424 h 5487848"/>
              <a:gd name="connsiteX13" fmla="*/ 3915520 w 5279067"/>
              <a:gd name="connsiteY13" fmla="*/ 0 h 5487848"/>
              <a:gd name="connsiteX0" fmla="*/ 355936 w 5279067"/>
              <a:gd name="connsiteY0" fmla="*/ 5487848 h 5487848"/>
              <a:gd name="connsiteX1" fmla="*/ 1838372 w 5279067"/>
              <a:gd name="connsiteY1" fmla="*/ 5202072 h 5487848"/>
              <a:gd name="connsiteX2" fmla="*/ 3529661 w 5279067"/>
              <a:gd name="connsiteY2" fmla="*/ 4668776 h 5487848"/>
              <a:gd name="connsiteX3" fmla="*/ 4702954 w 5279067"/>
              <a:gd name="connsiteY3" fmla="*/ 4164015 h 5487848"/>
              <a:gd name="connsiteX4" fmla="*/ 5275540 w 5279067"/>
              <a:gd name="connsiteY4" fmla="*/ 3646433 h 5487848"/>
              <a:gd name="connsiteX5" fmla="*/ 4457502 w 5279067"/>
              <a:gd name="connsiteY5" fmla="*/ 3241137 h 5487848"/>
              <a:gd name="connsiteX6" fmla="*/ 2765800 w 5279067"/>
              <a:gd name="connsiteY6" fmla="*/ 3033111 h 5487848"/>
              <a:gd name="connsiteX7" fmla="*/ 1348293 w 5279067"/>
              <a:gd name="connsiteY7" fmla="*/ 2867063 h 5487848"/>
              <a:gd name="connsiteX8" fmla="*/ 173345 w 5279067"/>
              <a:gd name="connsiteY8" fmla="*/ 2486167 h 5487848"/>
              <a:gd name="connsiteX9" fmla="*/ 50515 w 5279067"/>
              <a:gd name="connsiteY9" fmla="*/ 1831075 h 5487848"/>
              <a:gd name="connsiteX10" fmla="*/ 610074 w 5279067"/>
              <a:gd name="connsiteY10" fmla="*/ 1339755 h 5487848"/>
              <a:gd name="connsiteX11" fmla="*/ 1907024 w 5279067"/>
              <a:gd name="connsiteY11" fmla="*/ 671636 h 5487848"/>
              <a:gd name="connsiteX12" fmla="*/ 3569984 w 5279067"/>
              <a:gd name="connsiteY12" fmla="*/ 110424 h 5487848"/>
              <a:gd name="connsiteX13" fmla="*/ 3915520 w 5279067"/>
              <a:gd name="connsiteY13" fmla="*/ 0 h 5487848"/>
              <a:gd name="connsiteX0" fmla="*/ 355936 w 5279228"/>
              <a:gd name="connsiteY0" fmla="*/ 5487848 h 5487848"/>
              <a:gd name="connsiteX1" fmla="*/ 1838372 w 5279228"/>
              <a:gd name="connsiteY1" fmla="*/ 5202072 h 5487848"/>
              <a:gd name="connsiteX2" fmla="*/ 3432679 w 5279228"/>
              <a:gd name="connsiteY2" fmla="*/ 4599503 h 5487848"/>
              <a:gd name="connsiteX3" fmla="*/ 4702954 w 5279228"/>
              <a:gd name="connsiteY3" fmla="*/ 4164015 h 5487848"/>
              <a:gd name="connsiteX4" fmla="*/ 5275540 w 5279228"/>
              <a:gd name="connsiteY4" fmla="*/ 3646433 h 5487848"/>
              <a:gd name="connsiteX5" fmla="*/ 4457502 w 5279228"/>
              <a:gd name="connsiteY5" fmla="*/ 3241137 h 5487848"/>
              <a:gd name="connsiteX6" fmla="*/ 2765800 w 5279228"/>
              <a:gd name="connsiteY6" fmla="*/ 3033111 h 5487848"/>
              <a:gd name="connsiteX7" fmla="*/ 1348293 w 5279228"/>
              <a:gd name="connsiteY7" fmla="*/ 2867063 h 5487848"/>
              <a:gd name="connsiteX8" fmla="*/ 173345 w 5279228"/>
              <a:gd name="connsiteY8" fmla="*/ 2486167 h 5487848"/>
              <a:gd name="connsiteX9" fmla="*/ 50515 w 5279228"/>
              <a:gd name="connsiteY9" fmla="*/ 1831075 h 5487848"/>
              <a:gd name="connsiteX10" fmla="*/ 610074 w 5279228"/>
              <a:gd name="connsiteY10" fmla="*/ 1339755 h 5487848"/>
              <a:gd name="connsiteX11" fmla="*/ 1907024 w 5279228"/>
              <a:gd name="connsiteY11" fmla="*/ 671636 h 5487848"/>
              <a:gd name="connsiteX12" fmla="*/ 3569984 w 5279228"/>
              <a:gd name="connsiteY12" fmla="*/ 110424 h 5487848"/>
              <a:gd name="connsiteX13" fmla="*/ 3915520 w 5279228"/>
              <a:gd name="connsiteY13" fmla="*/ 0 h 5487848"/>
              <a:gd name="connsiteX0" fmla="*/ 355936 w 5279228"/>
              <a:gd name="connsiteY0" fmla="*/ 5487848 h 5487848"/>
              <a:gd name="connsiteX1" fmla="*/ 1838372 w 5279228"/>
              <a:gd name="connsiteY1" fmla="*/ 5202072 h 5487848"/>
              <a:gd name="connsiteX2" fmla="*/ 3432679 w 5279228"/>
              <a:gd name="connsiteY2" fmla="*/ 4599503 h 5487848"/>
              <a:gd name="connsiteX3" fmla="*/ 4702954 w 5279228"/>
              <a:gd name="connsiteY3" fmla="*/ 4164015 h 5487848"/>
              <a:gd name="connsiteX4" fmla="*/ 5275540 w 5279228"/>
              <a:gd name="connsiteY4" fmla="*/ 3646433 h 5487848"/>
              <a:gd name="connsiteX5" fmla="*/ 4457502 w 5279228"/>
              <a:gd name="connsiteY5" fmla="*/ 3241137 h 5487848"/>
              <a:gd name="connsiteX6" fmla="*/ 2765800 w 5279228"/>
              <a:gd name="connsiteY6" fmla="*/ 3033111 h 5487848"/>
              <a:gd name="connsiteX7" fmla="*/ 1348293 w 5279228"/>
              <a:gd name="connsiteY7" fmla="*/ 2867063 h 5487848"/>
              <a:gd name="connsiteX8" fmla="*/ 173345 w 5279228"/>
              <a:gd name="connsiteY8" fmla="*/ 2486167 h 5487848"/>
              <a:gd name="connsiteX9" fmla="*/ 50515 w 5279228"/>
              <a:gd name="connsiteY9" fmla="*/ 1831075 h 5487848"/>
              <a:gd name="connsiteX10" fmla="*/ 610074 w 5279228"/>
              <a:gd name="connsiteY10" fmla="*/ 1339755 h 5487848"/>
              <a:gd name="connsiteX11" fmla="*/ 1907024 w 5279228"/>
              <a:gd name="connsiteY11" fmla="*/ 671636 h 5487848"/>
              <a:gd name="connsiteX12" fmla="*/ 3569984 w 5279228"/>
              <a:gd name="connsiteY12" fmla="*/ 110424 h 5487848"/>
              <a:gd name="connsiteX13" fmla="*/ 3915520 w 5279228"/>
              <a:gd name="connsiteY13" fmla="*/ 0 h 5487848"/>
              <a:gd name="connsiteX0" fmla="*/ 355936 w 5279228"/>
              <a:gd name="connsiteY0" fmla="*/ 5487848 h 5487848"/>
              <a:gd name="connsiteX1" fmla="*/ 1838372 w 5279228"/>
              <a:gd name="connsiteY1" fmla="*/ 5202072 h 5487848"/>
              <a:gd name="connsiteX2" fmla="*/ 3432679 w 5279228"/>
              <a:gd name="connsiteY2" fmla="*/ 4599503 h 5487848"/>
              <a:gd name="connsiteX3" fmla="*/ 4702954 w 5279228"/>
              <a:gd name="connsiteY3" fmla="*/ 4164015 h 5487848"/>
              <a:gd name="connsiteX4" fmla="*/ 5275540 w 5279228"/>
              <a:gd name="connsiteY4" fmla="*/ 3646433 h 5487848"/>
              <a:gd name="connsiteX5" fmla="*/ 4457502 w 5279228"/>
              <a:gd name="connsiteY5" fmla="*/ 3241137 h 5487848"/>
              <a:gd name="connsiteX6" fmla="*/ 2765800 w 5279228"/>
              <a:gd name="connsiteY6" fmla="*/ 3033111 h 5487848"/>
              <a:gd name="connsiteX7" fmla="*/ 1348293 w 5279228"/>
              <a:gd name="connsiteY7" fmla="*/ 2867063 h 5487848"/>
              <a:gd name="connsiteX8" fmla="*/ 173345 w 5279228"/>
              <a:gd name="connsiteY8" fmla="*/ 2486167 h 5487848"/>
              <a:gd name="connsiteX9" fmla="*/ 50515 w 5279228"/>
              <a:gd name="connsiteY9" fmla="*/ 1831075 h 5487848"/>
              <a:gd name="connsiteX10" fmla="*/ 610074 w 5279228"/>
              <a:gd name="connsiteY10" fmla="*/ 1339755 h 5487848"/>
              <a:gd name="connsiteX11" fmla="*/ 1907024 w 5279228"/>
              <a:gd name="connsiteY11" fmla="*/ 671636 h 5487848"/>
              <a:gd name="connsiteX12" fmla="*/ 3569984 w 5279228"/>
              <a:gd name="connsiteY12" fmla="*/ 110424 h 5487848"/>
              <a:gd name="connsiteX13" fmla="*/ 3915520 w 5279228"/>
              <a:gd name="connsiteY13" fmla="*/ 0 h 5487848"/>
              <a:gd name="connsiteX0" fmla="*/ 355936 w 5279228"/>
              <a:gd name="connsiteY0" fmla="*/ 5487848 h 5487848"/>
              <a:gd name="connsiteX1" fmla="*/ 1838372 w 5279228"/>
              <a:gd name="connsiteY1" fmla="*/ 5202072 h 5487848"/>
              <a:gd name="connsiteX2" fmla="*/ 3432679 w 5279228"/>
              <a:gd name="connsiteY2" fmla="*/ 4599503 h 5487848"/>
              <a:gd name="connsiteX3" fmla="*/ 4702954 w 5279228"/>
              <a:gd name="connsiteY3" fmla="*/ 4164015 h 5487848"/>
              <a:gd name="connsiteX4" fmla="*/ 5275540 w 5279228"/>
              <a:gd name="connsiteY4" fmla="*/ 3646433 h 5487848"/>
              <a:gd name="connsiteX5" fmla="*/ 4457502 w 5279228"/>
              <a:gd name="connsiteY5" fmla="*/ 3241137 h 5487848"/>
              <a:gd name="connsiteX6" fmla="*/ 2765800 w 5279228"/>
              <a:gd name="connsiteY6" fmla="*/ 3033111 h 5487848"/>
              <a:gd name="connsiteX7" fmla="*/ 1348293 w 5279228"/>
              <a:gd name="connsiteY7" fmla="*/ 2867063 h 5487848"/>
              <a:gd name="connsiteX8" fmla="*/ 173345 w 5279228"/>
              <a:gd name="connsiteY8" fmla="*/ 2486167 h 5487848"/>
              <a:gd name="connsiteX9" fmla="*/ 50515 w 5279228"/>
              <a:gd name="connsiteY9" fmla="*/ 1831075 h 5487848"/>
              <a:gd name="connsiteX10" fmla="*/ 610074 w 5279228"/>
              <a:gd name="connsiteY10" fmla="*/ 1339755 h 5487848"/>
              <a:gd name="connsiteX11" fmla="*/ 1907024 w 5279228"/>
              <a:gd name="connsiteY11" fmla="*/ 671636 h 5487848"/>
              <a:gd name="connsiteX12" fmla="*/ 3569984 w 5279228"/>
              <a:gd name="connsiteY12" fmla="*/ 110424 h 5487848"/>
              <a:gd name="connsiteX13" fmla="*/ 3915520 w 5279228"/>
              <a:gd name="connsiteY13" fmla="*/ 0 h 5487848"/>
              <a:gd name="connsiteX0" fmla="*/ 355936 w 5279228"/>
              <a:gd name="connsiteY0" fmla="*/ 5487848 h 5487848"/>
              <a:gd name="connsiteX1" fmla="*/ 1741390 w 5279228"/>
              <a:gd name="connsiteY1" fmla="*/ 5105090 h 5487848"/>
              <a:gd name="connsiteX2" fmla="*/ 3432679 w 5279228"/>
              <a:gd name="connsiteY2" fmla="*/ 4599503 h 5487848"/>
              <a:gd name="connsiteX3" fmla="*/ 4702954 w 5279228"/>
              <a:gd name="connsiteY3" fmla="*/ 4164015 h 5487848"/>
              <a:gd name="connsiteX4" fmla="*/ 5275540 w 5279228"/>
              <a:gd name="connsiteY4" fmla="*/ 3646433 h 5487848"/>
              <a:gd name="connsiteX5" fmla="*/ 4457502 w 5279228"/>
              <a:gd name="connsiteY5" fmla="*/ 3241137 h 5487848"/>
              <a:gd name="connsiteX6" fmla="*/ 2765800 w 5279228"/>
              <a:gd name="connsiteY6" fmla="*/ 3033111 h 5487848"/>
              <a:gd name="connsiteX7" fmla="*/ 1348293 w 5279228"/>
              <a:gd name="connsiteY7" fmla="*/ 2867063 h 5487848"/>
              <a:gd name="connsiteX8" fmla="*/ 173345 w 5279228"/>
              <a:gd name="connsiteY8" fmla="*/ 2486167 h 5487848"/>
              <a:gd name="connsiteX9" fmla="*/ 50515 w 5279228"/>
              <a:gd name="connsiteY9" fmla="*/ 1831075 h 5487848"/>
              <a:gd name="connsiteX10" fmla="*/ 610074 w 5279228"/>
              <a:gd name="connsiteY10" fmla="*/ 1339755 h 5487848"/>
              <a:gd name="connsiteX11" fmla="*/ 1907024 w 5279228"/>
              <a:gd name="connsiteY11" fmla="*/ 671636 h 5487848"/>
              <a:gd name="connsiteX12" fmla="*/ 3569984 w 5279228"/>
              <a:gd name="connsiteY12" fmla="*/ 110424 h 5487848"/>
              <a:gd name="connsiteX13" fmla="*/ 3915520 w 5279228"/>
              <a:gd name="connsiteY13" fmla="*/ 0 h 5487848"/>
              <a:gd name="connsiteX0" fmla="*/ 757718 w 5279228"/>
              <a:gd name="connsiteY0" fmla="*/ 5349303 h 5349303"/>
              <a:gd name="connsiteX1" fmla="*/ 1741390 w 5279228"/>
              <a:gd name="connsiteY1" fmla="*/ 5105090 h 5349303"/>
              <a:gd name="connsiteX2" fmla="*/ 3432679 w 5279228"/>
              <a:gd name="connsiteY2" fmla="*/ 4599503 h 5349303"/>
              <a:gd name="connsiteX3" fmla="*/ 4702954 w 5279228"/>
              <a:gd name="connsiteY3" fmla="*/ 4164015 h 5349303"/>
              <a:gd name="connsiteX4" fmla="*/ 5275540 w 5279228"/>
              <a:gd name="connsiteY4" fmla="*/ 3646433 h 5349303"/>
              <a:gd name="connsiteX5" fmla="*/ 4457502 w 5279228"/>
              <a:gd name="connsiteY5" fmla="*/ 3241137 h 5349303"/>
              <a:gd name="connsiteX6" fmla="*/ 2765800 w 5279228"/>
              <a:gd name="connsiteY6" fmla="*/ 3033111 h 5349303"/>
              <a:gd name="connsiteX7" fmla="*/ 1348293 w 5279228"/>
              <a:gd name="connsiteY7" fmla="*/ 2867063 h 5349303"/>
              <a:gd name="connsiteX8" fmla="*/ 173345 w 5279228"/>
              <a:gd name="connsiteY8" fmla="*/ 2486167 h 5349303"/>
              <a:gd name="connsiteX9" fmla="*/ 50515 w 5279228"/>
              <a:gd name="connsiteY9" fmla="*/ 1831075 h 5349303"/>
              <a:gd name="connsiteX10" fmla="*/ 610074 w 5279228"/>
              <a:gd name="connsiteY10" fmla="*/ 1339755 h 5349303"/>
              <a:gd name="connsiteX11" fmla="*/ 1907024 w 5279228"/>
              <a:gd name="connsiteY11" fmla="*/ 671636 h 5349303"/>
              <a:gd name="connsiteX12" fmla="*/ 3569984 w 5279228"/>
              <a:gd name="connsiteY12" fmla="*/ 110424 h 5349303"/>
              <a:gd name="connsiteX13" fmla="*/ 3915520 w 5279228"/>
              <a:gd name="connsiteY13" fmla="*/ 0 h 5349303"/>
              <a:gd name="connsiteX0" fmla="*/ 757718 w 5279228"/>
              <a:gd name="connsiteY0" fmla="*/ 5349303 h 5349303"/>
              <a:gd name="connsiteX1" fmla="*/ 1741390 w 5279228"/>
              <a:gd name="connsiteY1" fmla="*/ 5105090 h 5349303"/>
              <a:gd name="connsiteX2" fmla="*/ 3432679 w 5279228"/>
              <a:gd name="connsiteY2" fmla="*/ 4599503 h 5349303"/>
              <a:gd name="connsiteX3" fmla="*/ 4702954 w 5279228"/>
              <a:gd name="connsiteY3" fmla="*/ 4164015 h 5349303"/>
              <a:gd name="connsiteX4" fmla="*/ 5275540 w 5279228"/>
              <a:gd name="connsiteY4" fmla="*/ 3646433 h 5349303"/>
              <a:gd name="connsiteX5" fmla="*/ 4457502 w 5279228"/>
              <a:gd name="connsiteY5" fmla="*/ 3241137 h 5349303"/>
              <a:gd name="connsiteX6" fmla="*/ 2765800 w 5279228"/>
              <a:gd name="connsiteY6" fmla="*/ 3033111 h 5349303"/>
              <a:gd name="connsiteX7" fmla="*/ 1348293 w 5279228"/>
              <a:gd name="connsiteY7" fmla="*/ 2867063 h 5349303"/>
              <a:gd name="connsiteX8" fmla="*/ 173345 w 5279228"/>
              <a:gd name="connsiteY8" fmla="*/ 2486167 h 5349303"/>
              <a:gd name="connsiteX9" fmla="*/ 50515 w 5279228"/>
              <a:gd name="connsiteY9" fmla="*/ 1831075 h 5349303"/>
              <a:gd name="connsiteX10" fmla="*/ 610074 w 5279228"/>
              <a:gd name="connsiteY10" fmla="*/ 1339755 h 5349303"/>
              <a:gd name="connsiteX11" fmla="*/ 1907024 w 5279228"/>
              <a:gd name="connsiteY11" fmla="*/ 671636 h 5349303"/>
              <a:gd name="connsiteX12" fmla="*/ 3569984 w 5279228"/>
              <a:gd name="connsiteY12" fmla="*/ 110424 h 5349303"/>
              <a:gd name="connsiteX13" fmla="*/ 3915520 w 5279228"/>
              <a:gd name="connsiteY13" fmla="*/ 0 h 5349303"/>
              <a:gd name="connsiteX0" fmla="*/ 757718 w 5279228"/>
              <a:gd name="connsiteY0" fmla="*/ 5238879 h 5238879"/>
              <a:gd name="connsiteX1" fmla="*/ 1741390 w 5279228"/>
              <a:gd name="connsiteY1" fmla="*/ 4994666 h 5238879"/>
              <a:gd name="connsiteX2" fmla="*/ 3432679 w 5279228"/>
              <a:gd name="connsiteY2" fmla="*/ 4489079 h 5238879"/>
              <a:gd name="connsiteX3" fmla="*/ 4702954 w 5279228"/>
              <a:gd name="connsiteY3" fmla="*/ 4053591 h 5238879"/>
              <a:gd name="connsiteX4" fmla="*/ 5275540 w 5279228"/>
              <a:gd name="connsiteY4" fmla="*/ 3536009 h 5238879"/>
              <a:gd name="connsiteX5" fmla="*/ 4457502 w 5279228"/>
              <a:gd name="connsiteY5" fmla="*/ 3130713 h 5238879"/>
              <a:gd name="connsiteX6" fmla="*/ 2765800 w 5279228"/>
              <a:gd name="connsiteY6" fmla="*/ 2922687 h 5238879"/>
              <a:gd name="connsiteX7" fmla="*/ 1348293 w 5279228"/>
              <a:gd name="connsiteY7" fmla="*/ 2756639 h 5238879"/>
              <a:gd name="connsiteX8" fmla="*/ 173345 w 5279228"/>
              <a:gd name="connsiteY8" fmla="*/ 2375743 h 5238879"/>
              <a:gd name="connsiteX9" fmla="*/ 50515 w 5279228"/>
              <a:gd name="connsiteY9" fmla="*/ 1720651 h 5238879"/>
              <a:gd name="connsiteX10" fmla="*/ 610074 w 5279228"/>
              <a:gd name="connsiteY10" fmla="*/ 1229331 h 5238879"/>
              <a:gd name="connsiteX11" fmla="*/ 1907024 w 5279228"/>
              <a:gd name="connsiteY11" fmla="*/ 561212 h 5238879"/>
              <a:gd name="connsiteX12" fmla="*/ 3569984 w 5279228"/>
              <a:gd name="connsiteY12" fmla="*/ 0 h 5238879"/>
              <a:gd name="connsiteX13" fmla="*/ 4428138 w 5279228"/>
              <a:gd name="connsiteY13" fmla="*/ 138958 h 5238879"/>
              <a:gd name="connsiteX0" fmla="*/ 757718 w 5279228"/>
              <a:gd name="connsiteY0" fmla="*/ 5099921 h 5099921"/>
              <a:gd name="connsiteX1" fmla="*/ 1741390 w 5279228"/>
              <a:gd name="connsiteY1" fmla="*/ 4855708 h 5099921"/>
              <a:gd name="connsiteX2" fmla="*/ 3432679 w 5279228"/>
              <a:gd name="connsiteY2" fmla="*/ 4350121 h 5099921"/>
              <a:gd name="connsiteX3" fmla="*/ 4702954 w 5279228"/>
              <a:gd name="connsiteY3" fmla="*/ 3914633 h 5099921"/>
              <a:gd name="connsiteX4" fmla="*/ 5275540 w 5279228"/>
              <a:gd name="connsiteY4" fmla="*/ 3397051 h 5099921"/>
              <a:gd name="connsiteX5" fmla="*/ 4457502 w 5279228"/>
              <a:gd name="connsiteY5" fmla="*/ 2991755 h 5099921"/>
              <a:gd name="connsiteX6" fmla="*/ 2765800 w 5279228"/>
              <a:gd name="connsiteY6" fmla="*/ 2783729 h 5099921"/>
              <a:gd name="connsiteX7" fmla="*/ 1348293 w 5279228"/>
              <a:gd name="connsiteY7" fmla="*/ 2617681 h 5099921"/>
              <a:gd name="connsiteX8" fmla="*/ 173345 w 5279228"/>
              <a:gd name="connsiteY8" fmla="*/ 2236785 h 5099921"/>
              <a:gd name="connsiteX9" fmla="*/ 50515 w 5279228"/>
              <a:gd name="connsiteY9" fmla="*/ 1581693 h 5099921"/>
              <a:gd name="connsiteX10" fmla="*/ 610074 w 5279228"/>
              <a:gd name="connsiteY10" fmla="*/ 1090373 h 5099921"/>
              <a:gd name="connsiteX11" fmla="*/ 1907024 w 5279228"/>
              <a:gd name="connsiteY11" fmla="*/ 422254 h 5099921"/>
              <a:gd name="connsiteX12" fmla="*/ 3542275 w 5279228"/>
              <a:gd name="connsiteY12" fmla="*/ 138133 h 5099921"/>
              <a:gd name="connsiteX13" fmla="*/ 4428138 w 5279228"/>
              <a:gd name="connsiteY13" fmla="*/ 0 h 5099921"/>
              <a:gd name="connsiteX0" fmla="*/ 757718 w 5279228"/>
              <a:gd name="connsiteY0" fmla="*/ 5099921 h 5099921"/>
              <a:gd name="connsiteX1" fmla="*/ 1741390 w 5279228"/>
              <a:gd name="connsiteY1" fmla="*/ 4855708 h 5099921"/>
              <a:gd name="connsiteX2" fmla="*/ 3432679 w 5279228"/>
              <a:gd name="connsiteY2" fmla="*/ 4350121 h 5099921"/>
              <a:gd name="connsiteX3" fmla="*/ 4702954 w 5279228"/>
              <a:gd name="connsiteY3" fmla="*/ 3914633 h 5099921"/>
              <a:gd name="connsiteX4" fmla="*/ 5275540 w 5279228"/>
              <a:gd name="connsiteY4" fmla="*/ 3397051 h 5099921"/>
              <a:gd name="connsiteX5" fmla="*/ 4457502 w 5279228"/>
              <a:gd name="connsiteY5" fmla="*/ 2991755 h 5099921"/>
              <a:gd name="connsiteX6" fmla="*/ 2765800 w 5279228"/>
              <a:gd name="connsiteY6" fmla="*/ 2783729 h 5099921"/>
              <a:gd name="connsiteX7" fmla="*/ 1348293 w 5279228"/>
              <a:gd name="connsiteY7" fmla="*/ 2617681 h 5099921"/>
              <a:gd name="connsiteX8" fmla="*/ 173345 w 5279228"/>
              <a:gd name="connsiteY8" fmla="*/ 2236785 h 5099921"/>
              <a:gd name="connsiteX9" fmla="*/ 50515 w 5279228"/>
              <a:gd name="connsiteY9" fmla="*/ 1581693 h 5099921"/>
              <a:gd name="connsiteX10" fmla="*/ 610074 w 5279228"/>
              <a:gd name="connsiteY10" fmla="*/ 1090373 h 5099921"/>
              <a:gd name="connsiteX11" fmla="*/ 1934733 w 5279228"/>
              <a:gd name="connsiteY11" fmla="*/ 574654 h 5099921"/>
              <a:gd name="connsiteX12" fmla="*/ 3542275 w 5279228"/>
              <a:gd name="connsiteY12" fmla="*/ 138133 h 5099921"/>
              <a:gd name="connsiteX13" fmla="*/ 4428138 w 5279228"/>
              <a:gd name="connsiteY13" fmla="*/ 0 h 5099921"/>
              <a:gd name="connsiteX0" fmla="*/ 757718 w 5279327"/>
              <a:gd name="connsiteY0" fmla="*/ 5099921 h 5099921"/>
              <a:gd name="connsiteX1" fmla="*/ 1741390 w 5279327"/>
              <a:gd name="connsiteY1" fmla="*/ 4855708 h 5099921"/>
              <a:gd name="connsiteX2" fmla="*/ 3377261 w 5279327"/>
              <a:gd name="connsiteY2" fmla="*/ 4266994 h 5099921"/>
              <a:gd name="connsiteX3" fmla="*/ 4702954 w 5279327"/>
              <a:gd name="connsiteY3" fmla="*/ 3914633 h 5099921"/>
              <a:gd name="connsiteX4" fmla="*/ 5275540 w 5279327"/>
              <a:gd name="connsiteY4" fmla="*/ 3397051 h 5099921"/>
              <a:gd name="connsiteX5" fmla="*/ 4457502 w 5279327"/>
              <a:gd name="connsiteY5" fmla="*/ 2991755 h 5099921"/>
              <a:gd name="connsiteX6" fmla="*/ 2765800 w 5279327"/>
              <a:gd name="connsiteY6" fmla="*/ 2783729 h 5099921"/>
              <a:gd name="connsiteX7" fmla="*/ 1348293 w 5279327"/>
              <a:gd name="connsiteY7" fmla="*/ 2617681 h 5099921"/>
              <a:gd name="connsiteX8" fmla="*/ 173345 w 5279327"/>
              <a:gd name="connsiteY8" fmla="*/ 2236785 h 5099921"/>
              <a:gd name="connsiteX9" fmla="*/ 50515 w 5279327"/>
              <a:gd name="connsiteY9" fmla="*/ 1581693 h 5099921"/>
              <a:gd name="connsiteX10" fmla="*/ 610074 w 5279327"/>
              <a:gd name="connsiteY10" fmla="*/ 1090373 h 5099921"/>
              <a:gd name="connsiteX11" fmla="*/ 1934733 w 5279327"/>
              <a:gd name="connsiteY11" fmla="*/ 574654 h 5099921"/>
              <a:gd name="connsiteX12" fmla="*/ 3542275 w 5279327"/>
              <a:gd name="connsiteY12" fmla="*/ 138133 h 5099921"/>
              <a:gd name="connsiteX13" fmla="*/ 4428138 w 5279327"/>
              <a:gd name="connsiteY13" fmla="*/ 0 h 5099921"/>
              <a:gd name="connsiteX0" fmla="*/ 757718 w 5279327"/>
              <a:gd name="connsiteY0" fmla="*/ 5099921 h 5099921"/>
              <a:gd name="connsiteX1" fmla="*/ 1672118 w 5279327"/>
              <a:gd name="connsiteY1" fmla="*/ 4689454 h 5099921"/>
              <a:gd name="connsiteX2" fmla="*/ 3377261 w 5279327"/>
              <a:gd name="connsiteY2" fmla="*/ 4266994 h 5099921"/>
              <a:gd name="connsiteX3" fmla="*/ 4702954 w 5279327"/>
              <a:gd name="connsiteY3" fmla="*/ 3914633 h 5099921"/>
              <a:gd name="connsiteX4" fmla="*/ 5275540 w 5279327"/>
              <a:gd name="connsiteY4" fmla="*/ 3397051 h 5099921"/>
              <a:gd name="connsiteX5" fmla="*/ 4457502 w 5279327"/>
              <a:gd name="connsiteY5" fmla="*/ 2991755 h 5099921"/>
              <a:gd name="connsiteX6" fmla="*/ 2765800 w 5279327"/>
              <a:gd name="connsiteY6" fmla="*/ 2783729 h 5099921"/>
              <a:gd name="connsiteX7" fmla="*/ 1348293 w 5279327"/>
              <a:gd name="connsiteY7" fmla="*/ 2617681 h 5099921"/>
              <a:gd name="connsiteX8" fmla="*/ 173345 w 5279327"/>
              <a:gd name="connsiteY8" fmla="*/ 2236785 h 5099921"/>
              <a:gd name="connsiteX9" fmla="*/ 50515 w 5279327"/>
              <a:gd name="connsiteY9" fmla="*/ 1581693 h 5099921"/>
              <a:gd name="connsiteX10" fmla="*/ 610074 w 5279327"/>
              <a:gd name="connsiteY10" fmla="*/ 1090373 h 5099921"/>
              <a:gd name="connsiteX11" fmla="*/ 1934733 w 5279327"/>
              <a:gd name="connsiteY11" fmla="*/ 574654 h 5099921"/>
              <a:gd name="connsiteX12" fmla="*/ 3542275 w 5279327"/>
              <a:gd name="connsiteY12" fmla="*/ 138133 h 5099921"/>
              <a:gd name="connsiteX13" fmla="*/ 4428138 w 5279327"/>
              <a:gd name="connsiteY13" fmla="*/ 0 h 5099921"/>
              <a:gd name="connsiteX0" fmla="*/ 231245 w 5279327"/>
              <a:gd name="connsiteY0" fmla="*/ 4905957 h 4905957"/>
              <a:gd name="connsiteX1" fmla="*/ 1672118 w 5279327"/>
              <a:gd name="connsiteY1" fmla="*/ 4689454 h 4905957"/>
              <a:gd name="connsiteX2" fmla="*/ 3377261 w 5279327"/>
              <a:gd name="connsiteY2" fmla="*/ 4266994 h 4905957"/>
              <a:gd name="connsiteX3" fmla="*/ 4702954 w 5279327"/>
              <a:gd name="connsiteY3" fmla="*/ 3914633 h 4905957"/>
              <a:gd name="connsiteX4" fmla="*/ 5275540 w 5279327"/>
              <a:gd name="connsiteY4" fmla="*/ 3397051 h 4905957"/>
              <a:gd name="connsiteX5" fmla="*/ 4457502 w 5279327"/>
              <a:gd name="connsiteY5" fmla="*/ 2991755 h 4905957"/>
              <a:gd name="connsiteX6" fmla="*/ 2765800 w 5279327"/>
              <a:gd name="connsiteY6" fmla="*/ 2783729 h 4905957"/>
              <a:gd name="connsiteX7" fmla="*/ 1348293 w 5279327"/>
              <a:gd name="connsiteY7" fmla="*/ 2617681 h 4905957"/>
              <a:gd name="connsiteX8" fmla="*/ 173345 w 5279327"/>
              <a:gd name="connsiteY8" fmla="*/ 2236785 h 4905957"/>
              <a:gd name="connsiteX9" fmla="*/ 50515 w 5279327"/>
              <a:gd name="connsiteY9" fmla="*/ 1581693 h 4905957"/>
              <a:gd name="connsiteX10" fmla="*/ 610074 w 5279327"/>
              <a:gd name="connsiteY10" fmla="*/ 1090373 h 4905957"/>
              <a:gd name="connsiteX11" fmla="*/ 1934733 w 5279327"/>
              <a:gd name="connsiteY11" fmla="*/ 574654 h 4905957"/>
              <a:gd name="connsiteX12" fmla="*/ 3542275 w 5279327"/>
              <a:gd name="connsiteY12" fmla="*/ 138133 h 4905957"/>
              <a:gd name="connsiteX13" fmla="*/ 4428138 w 5279327"/>
              <a:gd name="connsiteY13" fmla="*/ 0 h 490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79327" h="4905957">
                <a:moveTo>
                  <a:pt x="231245" y="4905957"/>
                </a:moveTo>
                <a:cubicBezTo>
                  <a:pt x="818821" y="4760898"/>
                  <a:pt x="1147782" y="4795948"/>
                  <a:pt x="1672118" y="4689454"/>
                </a:cubicBezTo>
                <a:cubicBezTo>
                  <a:pt x="2196454" y="4582960"/>
                  <a:pt x="2872122" y="4396131"/>
                  <a:pt x="3377261" y="4266994"/>
                </a:cubicBezTo>
                <a:cubicBezTo>
                  <a:pt x="3882400" y="4137857"/>
                  <a:pt x="4386574" y="4059623"/>
                  <a:pt x="4702954" y="3914633"/>
                </a:cubicBezTo>
                <a:cubicBezTo>
                  <a:pt x="5019334" y="3769643"/>
                  <a:pt x="5316449" y="3550864"/>
                  <a:pt x="5275540" y="3397051"/>
                </a:cubicBezTo>
                <a:cubicBezTo>
                  <a:pt x="5234631" y="3243238"/>
                  <a:pt x="4875792" y="3093975"/>
                  <a:pt x="4457502" y="2991755"/>
                </a:cubicBezTo>
                <a:cubicBezTo>
                  <a:pt x="4039212" y="2889535"/>
                  <a:pt x="3284002" y="2846075"/>
                  <a:pt x="2765800" y="2783729"/>
                </a:cubicBezTo>
                <a:cubicBezTo>
                  <a:pt x="2247598" y="2721383"/>
                  <a:pt x="1780369" y="2708838"/>
                  <a:pt x="1348293" y="2617681"/>
                </a:cubicBezTo>
                <a:cubicBezTo>
                  <a:pt x="916217" y="2526524"/>
                  <a:pt x="389641" y="2409450"/>
                  <a:pt x="173345" y="2236785"/>
                </a:cubicBezTo>
                <a:cubicBezTo>
                  <a:pt x="-42951" y="2064120"/>
                  <a:pt x="-22273" y="1772762"/>
                  <a:pt x="50515" y="1581693"/>
                </a:cubicBezTo>
                <a:cubicBezTo>
                  <a:pt x="123303" y="1390624"/>
                  <a:pt x="296038" y="1258213"/>
                  <a:pt x="610074" y="1090373"/>
                </a:cubicBezTo>
                <a:cubicBezTo>
                  <a:pt x="924110" y="922533"/>
                  <a:pt x="1446033" y="733361"/>
                  <a:pt x="1934733" y="574654"/>
                </a:cubicBezTo>
                <a:cubicBezTo>
                  <a:pt x="2423433" y="415947"/>
                  <a:pt x="3126708" y="233909"/>
                  <a:pt x="3542275" y="138133"/>
                </a:cubicBezTo>
                <a:cubicBezTo>
                  <a:pt x="3957842" y="42357"/>
                  <a:pt x="4132850" y="46044"/>
                  <a:pt x="442813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Kombinationstegning 12"/>
          <p:cNvSpPr/>
          <p:nvPr/>
        </p:nvSpPr>
        <p:spPr>
          <a:xfrm>
            <a:off x="3507290" y="1819543"/>
            <a:ext cx="4744919" cy="4756815"/>
          </a:xfrm>
          <a:custGeom>
            <a:avLst/>
            <a:gdLst>
              <a:gd name="connsiteX0" fmla="*/ 486807 w 4936906"/>
              <a:gd name="connsiteY0" fmla="*/ 5244856 h 5244856"/>
              <a:gd name="connsiteX1" fmla="*/ 555046 w 4936906"/>
              <a:gd name="connsiteY1" fmla="*/ 5231208 h 5244856"/>
              <a:gd name="connsiteX2" fmla="*/ 2588563 w 4936906"/>
              <a:gd name="connsiteY2" fmla="*/ 4739888 h 5244856"/>
              <a:gd name="connsiteX3" fmla="*/ 3857804 w 4936906"/>
              <a:gd name="connsiteY3" fmla="*/ 4166682 h 5244856"/>
              <a:gd name="connsiteX4" fmla="*/ 4813148 w 4936906"/>
              <a:gd name="connsiteY4" fmla="*/ 3388760 h 5244856"/>
              <a:gd name="connsiteX5" fmla="*/ 4826795 w 4936906"/>
              <a:gd name="connsiteY5" fmla="*/ 2542599 h 5244856"/>
              <a:gd name="connsiteX6" fmla="*/ 3912395 w 4936906"/>
              <a:gd name="connsiteY6" fmla="*/ 1901154 h 5244856"/>
              <a:gd name="connsiteX7" fmla="*/ 2506676 w 4936906"/>
              <a:gd name="connsiteY7" fmla="*/ 1614551 h 5244856"/>
              <a:gd name="connsiteX8" fmla="*/ 1046366 w 4936906"/>
              <a:gd name="connsiteY8" fmla="*/ 1491721 h 5244856"/>
              <a:gd name="connsiteX9" fmla="*/ 9136 w 4936906"/>
              <a:gd name="connsiteY9" fmla="*/ 1368891 h 5244856"/>
              <a:gd name="connsiteX10" fmla="*/ 623285 w 4936906"/>
              <a:gd name="connsiteY10" fmla="*/ 863924 h 5244856"/>
              <a:gd name="connsiteX11" fmla="*/ 2015357 w 4936906"/>
              <a:gd name="connsiteY11" fmla="*/ 413548 h 5244856"/>
              <a:gd name="connsiteX12" fmla="*/ 3038939 w 4936906"/>
              <a:gd name="connsiteY12" fmla="*/ 58706 h 5244856"/>
              <a:gd name="connsiteX13" fmla="*/ 3107178 w 4936906"/>
              <a:gd name="connsiteY13" fmla="*/ 4115 h 5244856"/>
              <a:gd name="connsiteX0" fmla="*/ 246093 w 4696192"/>
              <a:gd name="connsiteY0" fmla="*/ 5244856 h 5244856"/>
              <a:gd name="connsiteX1" fmla="*/ 314332 w 4696192"/>
              <a:gd name="connsiteY1" fmla="*/ 5231208 h 5244856"/>
              <a:gd name="connsiteX2" fmla="*/ 2347849 w 4696192"/>
              <a:gd name="connsiteY2" fmla="*/ 4739888 h 5244856"/>
              <a:gd name="connsiteX3" fmla="*/ 3617090 w 4696192"/>
              <a:gd name="connsiteY3" fmla="*/ 4166682 h 5244856"/>
              <a:gd name="connsiteX4" fmla="*/ 4572434 w 4696192"/>
              <a:gd name="connsiteY4" fmla="*/ 3388760 h 5244856"/>
              <a:gd name="connsiteX5" fmla="*/ 4586081 w 4696192"/>
              <a:gd name="connsiteY5" fmla="*/ 2542599 h 5244856"/>
              <a:gd name="connsiteX6" fmla="*/ 3671681 w 4696192"/>
              <a:gd name="connsiteY6" fmla="*/ 1901154 h 5244856"/>
              <a:gd name="connsiteX7" fmla="*/ 2265962 w 4696192"/>
              <a:gd name="connsiteY7" fmla="*/ 1614551 h 5244856"/>
              <a:gd name="connsiteX8" fmla="*/ 805652 w 4696192"/>
              <a:gd name="connsiteY8" fmla="*/ 1491721 h 5244856"/>
              <a:gd name="connsiteX9" fmla="*/ 17804 w 4696192"/>
              <a:gd name="connsiteY9" fmla="*/ 1216491 h 5244856"/>
              <a:gd name="connsiteX10" fmla="*/ 382571 w 4696192"/>
              <a:gd name="connsiteY10" fmla="*/ 863924 h 5244856"/>
              <a:gd name="connsiteX11" fmla="*/ 1774643 w 4696192"/>
              <a:gd name="connsiteY11" fmla="*/ 413548 h 5244856"/>
              <a:gd name="connsiteX12" fmla="*/ 2798225 w 4696192"/>
              <a:gd name="connsiteY12" fmla="*/ 58706 h 5244856"/>
              <a:gd name="connsiteX13" fmla="*/ 2866464 w 4696192"/>
              <a:gd name="connsiteY13" fmla="*/ 4115 h 5244856"/>
              <a:gd name="connsiteX0" fmla="*/ 246093 w 4696192"/>
              <a:gd name="connsiteY0" fmla="*/ 5379593 h 5379593"/>
              <a:gd name="connsiteX1" fmla="*/ 314332 w 4696192"/>
              <a:gd name="connsiteY1" fmla="*/ 5365945 h 5379593"/>
              <a:gd name="connsiteX2" fmla="*/ 2347849 w 4696192"/>
              <a:gd name="connsiteY2" fmla="*/ 4874625 h 5379593"/>
              <a:gd name="connsiteX3" fmla="*/ 3617090 w 4696192"/>
              <a:gd name="connsiteY3" fmla="*/ 4301419 h 5379593"/>
              <a:gd name="connsiteX4" fmla="*/ 4572434 w 4696192"/>
              <a:gd name="connsiteY4" fmla="*/ 3523497 h 5379593"/>
              <a:gd name="connsiteX5" fmla="*/ 4586081 w 4696192"/>
              <a:gd name="connsiteY5" fmla="*/ 2677336 h 5379593"/>
              <a:gd name="connsiteX6" fmla="*/ 3671681 w 4696192"/>
              <a:gd name="connsiteY6" fmla="*/ 2035891 h 5379593"/>
              <a:gd name="connsiteX7" fmla="*/ 2265962 w 4696192"/>
              <a:gd name="connsiteY7" fmla="*/ 1749288 h 5379593"/>
              <a:gd name="connsiteX8" fmla="*/ 805652 w 4696192"/>
              <a:gd name="connsiteY8" fmla="*/ 1626458 h 5379593"/>
              <a:gd name="connsiteX9" fmla="*/ 17804 w 4696192"/>
              <a:gd name="connsiteY9" fmla="*/ 1351228 h 5379593"/>
              <a:gd name="connsiteX10" fmla="*/ 382571 w 4696192"/>
              <a:gd name="connsiteY10" fmla="*/ 998661 h 5379593"/>
              <a:gd name="connsiteX11" fmla="*/ 1774643 w 4696192"/>
              <a:gd name="connsiteY11" fmla="*/ 548285 h 5379593"/>
              <a:gd name="connsiteX12" fmla="*/ 2798225 w 4696192"/>
              <a:gd name="connsiteY12" fmla="*/ 193443 h 5379593"/>
              <a:gd name="connsiteX13" fmla="*/ 3323664 w 4696192"/>
              <a:gd name="connsiteY13" fmla="*/ 306 h 5379593"/>
              <a:gd name="connsiteX0" fmla="*/ 249384 w 4699483"/>
              <a:gd name="connsiteY0" fmla="*/ 5379593 h 5379593"/>
              <a:gd name="connsiteX1" fmla="*/ 317623 w 4699483"/>
              <a:gd name="connsiteY1" fmla="*/ 5365945 h 5379593"/>
              <a:gd name="connsiteX2" fmla="*/ 2351140 w 4699483"/>
              <a:gd name="connsiteY2" fmla="*/ 4874625 h 5379593"/>
              <a:gd name="connsiteX3" fmla="*/ 3620381 w 4699483"/>
              <a:gd name="connsiteY3" fmla="*/ 4301419 h 5379593"/>
              <a:gd name="connsiteX4" fmla="*/ 4575725 w 4699483"/>
              <a:gd name="connsiteY4" fmla="*/ 3523497 h 5379593"/>
              <a:gd name="connsiteX5" fmla="*/ 4589372 w 4699483"/>
              <a:gd name="connsiteY5" fmla="*/ 2677336 h 5379593"/>
              <a:gd name="connsiteX6" fmla="*/ 3674972 w 4699483"/>
              <a:gd name="connsiteY6" fmla="*/ 2035891 h 5379593"/>
              <a:gd name="connsiteX7" fmla="*/ 2269253 w 4699483"/>
              <a:gd name="connsiteY7" fmla="*/ 1749288 h 5379593"/>
              <a:gd name="connsiteX8" fmla="*/ 864361 w 4699483"/>
              <a:gd name="connsiteY8" fmla="*/ 1571040 h 5379593"/>
              <a:gd name="connsiteX9" fmla="*/ 21095 w 4699483"/>
              <a:gd name="connsiteY9" fmla="*/ 1351228 h 5379593"/>
              <a:gd name="connsiteX10" fmla="*/ 385862 w 4699483"/>
              <a:gd name="connsiteY10" fmla="*/ 998661 h 5379593"/>
              <a:gd name="connsiteX11" fmla="*/ 1777934 w 4699483"/>
              <a:gd name="connsiteY11" fmla="*/ 548285 h 5379593"/>
              <a:gd name="connsiteX12" fmla="*/ 2801516 w 4699483"/>
              <a:gd name="connsiteY12" fmla="*/ 193443 h 5379593"/>
              <a:gd name="connsiteX13" fmla="*/ 3326955 w 4699483"/>
              <a:gd name="connsiteY13" fmla="*/ 306 h 5379593"/>
              <a:gd name="connsiteX0" fmla="*/ 249384 w 4744173"/>
              <a:gd name="connsiteY0" fmla="*/ 5379593 h 5379593"/>
              <a:gd name="connsiteX1" fmla="*/ 317623 w 4744173"/>
              <a:gd name="connsiteY1" fmla="*/ 5365945 h 5379593"/>
              <a:gd name="connsiteX2" fmla="*/ 2351140 w 4744173"/>
              <a:gd name="connsiteY2" fmla="*/ 4874625 h 5379593"/>
              <a:gd name="connsiteX3" fmla="*/ 3620381 w 4744173"/>
              <a:gd name="connsiteY3" fmla="*/ 4301419 h 5379593"/>
              <a:gd name="connsiteX4" fmla="*/ 4575725 w 4744173"/>
              <a:gd name="connsiteY4" fmla="*/ 3523497 h 5379593"/>
              <a:gd name="connsiteX5" fmla="*/ 4658644 w 4744173"/>
              <a:gd name="connsiteY5" fmla="*/ 2635772 h 5379593"/>
              <a:gd name="connsiteX6" fmla="*/ 3674972 w 4744173"/>
              <a:gd name="connsiteY6" fmla="*/ 2035891 h 5379593"/>
              <a:gd name="connsiteX7" fmla="*/ 2269253 w 4744173"/>
              <a:gd name="connsiteY7" fmla="*/ 1749288 h 5379593"/>
              <a:gd name="connsiteX8" fmla="*/ 864361 w 4744173"/>
              <a:gd name="connsiteY8" fmla="*/ 1571040 h 5379593"/>
              <a:gd name="connsiteX9" fmla="*/ 21095 w 4744173"/>
              <a:gd name="connsiteY9" fmla="*/ 1351228 h 5379593"/>
              <a:gd name="connsiteX10" fmla="*/ 385862 w 4744173"/>
              <a:gd name="connsiteY10" fmla="*/ 998661 h 5379593"/>
              <a:gd name="connsiteX11" fmla="*/ 1777934 w 4744173"/>
              <a:gd name="connsiteY11" fmla="*/ 548285 h 5379593"/>
              <a:gd name="connsiteX12" fmla="*/ 2801516 w 4744173"/>
              <a:gd name="connsiteY12" fmla="*/ 193443 h 5379593"/>
              <a:gd name="connsiteX13" fmla="*/ 3326955 w 4744173"/>
              <a:gd name="connsiteY13" fmla="*/ 306 h 5379593"/>
              <a:gd name="connsiteX0" fmla="*/ 249384 w 4744173"/>
              <a:gd name="connsiteY0" fmla="*/ 5379593 h 5379799"/>
              <a:gd name="connsiteX1" fmla="*/ 567005 w 4744173"/>
              <a:gd name="connsiteY1" fmla="*/ 5379799 h 5379799"/>
              <a:gd name="connsiteX2" fmla="*/ 2351140 w 4744173"/>
              <a:gd name="connsiteY2" fmla="*/ 4874625 h 5379799"/>
              <a:gd name="connsiteX3" fmla="*/ 3620381 w 4744173"/>
              <a:gd name="connsiteY3" fmla="*/ 4301419 h 5379799"/>
              <a:gd name="connsiteX4" fmla="*/ 4575725 w 4744173"/>
              <a:gd name="connsiteY4" fmla="*/ 3523497 h 5379799"/>
              <a:gd name="connsiteX5" fmla="*/ 4658644 w 4744173"/>
              <a:gd name="connsiteY5" fmla="*/ 2635772 h 5379799"/>
              <a:gd name="connsiteX6" fmla="*/ 3674972 w 4744173"/>
              <a:gd name="connsiteY6" fmla="*/ 2035891 h 5379799"/>
              <a:gd name="connsiteX7" fmla="*/ 2269253 w 4744173"/>
              <a:gd name="connsiteY7" fmla="*/ 1749288 h 5379799"/>
              <a:gd name="connsiteX8" fmla="*/ 864361 w 4744173"/>
              <a:gd name="connsiteY8" fmla="*/ 1571040 h 5379799"/>
              <a:gd name="connsiteX9" fmla="*/ 21095 w 4744173"/>
              <a:gd name="connsiteY9" fmla="*/ 1351228 h 5379799"/>
              <a:gd name="connsiteX10" fmla="*/ 385862 w 4744173"/>
              <a:gd name="connsiteY10" fmla="*/ 998661 h 5379799"/>
              <a:gd name="connsiteX11" fmla="*/ 1777934 w 4744173"/>
              <a:gd name="connsiteY11" fmla="*/ 548285 h 5379799"/>
              <a:gd name="connsiteX12" fmla="*/ 2801516 w 4744173"/>
              <a:gd name="connsiteY12" fmla="*/ 193443 h 5379799"/>
              <a:gd name="connsiteX13" fmla="*/ 3326955 w 4744173"/>
              <a:gd name="connsiteY13" fmla="*/ 306 h 5379799"/>
              <a:gd name="connsiteX0" fmla="*/ 0 w 5104389"/>
              <a:gd name="connsiteY0" fmla="*/ 5296466 h 5400868"/>
              <a:gd name="connsiteX1" fmla="*/ 927221 w 5104389"/>
              <a:gd name="connsiteY1" fmla="*/ 5379799 h 5400868"/>
              <a:gd name="connsiteX2" fmla="*/ 2711356 w 5104389"/>
              <a:gd name="connsiteY2" fmla="*/ 4874625 h 5400868"/>
              <a:gd name="connsiteX3" fmla="*/ 3980597 w 5104389"/>
              <a:gd name="connsiteY3" fmla="*/ 4301419 h 5400868"/>
              <a:gd name="connsiteX4" fmla="*/ 4935941 w 5104389"/>
              <a:gd name="connsiteY4" fmla="*/ 3523497 h 5400868"/>
              <a:gd name="connsiteX5" fmla="*/ 5018860 w 5104389"/>
              <a:gd name="connsiteY5" fmla="*/ 2635772 h 5400868"/>
              <a:gd name="connsiteX6" fmla="*/ 4035188 w 5104389"/>
              <a:gd name="connsiteY6" fmla="*/ 2035891 h 5400868"/>
              <a:gd name="connsiteX7" fmla="*/ 2629469 w 5104389"/>
              <a:gd name="connsiteY7" fmla="*/ 1749288 h 5400868"/>
              <a:gd name="connsiteX8" fmla="*/ 1224577 w 5104389"/>
              <a:gd name="connsiteY8" fmla="*/ 1571040 h 5400868"/>
              <a:gd name="connsiteX9" fmla="*/ 381311 w 5104389"/>
              <a:gd name="connsiteY9" fmla="*/ 1351228 h 5400868"/>
              <a:gd name="connsiteX10" fmla="*/ 746078 w 5104389"/>
              <a:gd name="connsiteY10" fmla="*/ 998661 h 5400868"/>
              <a:gd name="connsiteX11" fmla="*/ 2138150 w 5104389"/>
              <a:gd name="connsiteY11" fmla="*/ 548285 h 5400868"/>
              <a:gd name="connsiteX12" fmla="*/ 3161732 w 5104389"/>
              <a:gd name="connsiteY12" fmla="*/ 193443 h 5400868"/>
              <a:gd name="connsiteX13" fmla="*/ 3687171 w 5104389"/>
              <a:gd name="connsiteY13" fmla="*/ 306 h 5400868"/>
              <a:gd name="connsiteX0" fmla="*/ 0 w 5104389"/>
              <a:gd name="connsiteY0" fmla="*/ 5296466 h 5417206"/>
              <a:gd name="connsiteX1" fmla="*/ 412798 w 5104389"/>
              <a:gd name="connsiteY1" fmla="*/ 5370494 h 5417206"/>
              <a:gd name="connsiteX2" fmla="*/ 927221 w 5104389"/>
              <a:gd name="connsiteY2" fmla="*/ 5379799 h 5417206"/>
              <a:gd name="connsiteX3" fmla="*/ 2711356 w 5104389"/>
              <a:gd name="connsiteY3" fmla="*/ 4874625 h 5417206"/>
              <a:gd name="connsiteX4" fmla="*/ 3980597 w 5104389"/>
              <a:gd name="connsiteY4" fmla="*/ 4301419 h 5417206"/>
              <a:gd name="connsiteX5" fmla="*/ 4935941 w 5104389"/>
              <a:gd name="connsiteY5" fmla="*/ 3523497 h 5417206"/>
              <a:gd name="connsiteX6" fmla="*/ 5018860 w 5104389"/>
              <a:gd name="connsiteY6" fmla="*/ 2635772 h 5417206"/>
              <a:gd name="connsiteX7" fmla="*/ 4035188 w 5104389"/>
              <a:gd name="connsiteY7" fmla="*/ 2035891 h 5417206"/>
              <a:gd name="connsiteX8" fmla="*/ 2629469 w 5104389"/>
              <a:gd name="connsiteY8" fmla="*/ 1749288 h 5417206"/>
              <a:gd name="connsiteX9" fmla="*/ 1224577 w 5104389"/>
              <a:gd name="connsiteY9" fmla="*/ 1571040 h 5417206"/>
              <a:gd name="connsiteX10" fmla="*/ 381311 w 5104389"/>
              <a:gd name="connsiteY10" fmla="*/ 1351228 h 5417206"/>
              <a:gd name="connsiteX11" fmla="*/ 746078 w 5104389"/>
              <a:gd name="connsiteY11" fmla="*/ 998661 h 5417206"/>
              <a:gd name="connsiteX12" fmla="*/ 2138150 w 5104389"/>
              <a:gd name="connsiteY12" fmla="*/ 548285 h 5417206"/>
              <a:gd name="connsiteX13" fmla="*/ 3161732 w 5104389"/>
              <a:gd name="connsiteY13" fmla="*/ 193443 h 5417206"/>
              <a:gd name="connsiteX14" fmla="*/ 3687171 w 5104389"/>
              <a:gd name="connsiteY14" fmla="*/ 306 h 5417206"/>
              <a:gd name="connsiteX0" fmla="*/ 0 w 5104389"/>
              <a:gd name="connsiteY0" fmla="*/ 5296466 h 5417206"/>
              <a:gd name="connsiteX1" fmla="*/ 412798 w 5104389"/>
              <a:gd name="connsiteY1" fmla="*/ 5370494 h 5417206"/>
              <a:gd name="connsiteX2" fmla="*/ 927221 w 5104389"/>
              <a:gd name="connsiteY2" fmla="*/ 5379799 h 5417206"/>
              <a:gd name="connsiteX3" fmla="*/ 2711356 w 5104389"/>
              <a:gd name="connsiteY3" fmla="*/ 4874625 h 5417206"/>
              <a:gd name="connsiteX4" fmla="*/ 3980597 w 5104389"/>
              <a:gd name="connsiteY4" fmla="*/ 4301419 h 5417206"/>
              <a:gd name="connsiteX5" fmla="*/ 4935941 w 5104389"/>
              <a:gd name="connsiteY5" fmla="*/ 3523497 h 5417206"/>
              <a:gd name="connsiteX6" fmla="*/ 5018860 w 5104389"/>
              <a:gd name="connsiteY6" fmla="*/ 2635772 h 5417206"/>
              <a:gd name="connsiteX7" fmla="*/ 4035188 w 5104389"/>
              <a:gd name="connsiteY7" fmla="*/ 2035891 h 5417206"/>
              <a:gd name="connsiteX8" fmla="*/ 2629469 w 5104389"/>
              <a:gd name="connsiteY8" fmla="*/ 1749288 h 5417206"/>
              <a:gd name="connsiteX9" fmla="*/ 1224577 w 5104389"/>
              <a:gd name="connsiteY9" fmla="*/ 1571040 h 5417206"/>
              <a:gd name="connsiteX10" fmla="*/ 381311 w 5104389"/>
              <a:gd name="connsiteY10" fmla="*/ 1351228 h 5417206"/>
              <a:gd name="connsiteX11" fmla="*/ 746078 w 5104389"/>
              <a:gd name="connsiteY11" fmla="*/ 998661 h 5417206"/>
              <a:gd name="connsiteX12" fmla="*/ 2138150 w 5104389"/>
              <a:gd name="connsiteY12" fmla="*/ 548285 h 5417206"/>
              <a:gd name="connsiteX13" fmla="*/ 3161732 w 5104389"/>
              <a:gd name="connsiteY13" fmla="*/ 193443 h 5417206"/>
              <a:gd name="connsiteX14" fmla="*/ 3687171 w 5104389"/>
              <a:gd name="connsiteY14" fmla="*/ 306 h 5417206"/>
              <a:gd name="connsiteX0" fmla="*/ 0 w 5104389"/>
              <a:gd name="connsiteY0" fmla="*/ 5296466 h 5399799"/>
              <a:gd name="connsiteX1" fmla="*/ 927221 w 5104389"/>
              <a:gd name="connsiteY1" fmla="*/ 5379799 h 5399799"/>
              <a:gd name="connsiteX2" fmla="*/ 2711356 w 5104389"/>
              <a:gd name="connsiteY2" fmla="*/ 4874625 h 5399799"/>
              <a:gd name="connsiteX3" fmla="*/ 3980597 w 5104389"/>
              <a:gd name="connsiteY3" fmla="*/ 4301419 h 5399799"/>
              <a:gd name="connsiteX4" fmla="*/ 4935941 w 5104389"/>
              <a:gd name="connsiteY4" fmla="*/ 3523497 h 5399799"/>
              <a:gd name="connsiteX5" fmla="*/ 5018860 w 5104389"/>
              <a:gd name="connsiteY5" fmla="*/ 2635772 h 5399799"/>
              <a:gd name="connsiteX6" fmla="*/ 4035188 w 5104389"/>
              <a:gd name="connsiteY6" fmla="*/ 2035891 h 5399799"/>
              <a:gd name="connsiteX7" fmla="*/ 2629469 w 5104389"/>
              <a:gd name="connsiteY7" fmla="*/ 1749288 h 5399799"/>
              <a:gd name="connsiteX8" fmla="*/ 1224577 w 5104389"/>
              <a:gd name="connsiteY8" fmla="*/ 1571040 h 5399799"/>
              <a:gd name="connsiteX9" fmla="*/ 381311 w 5104389"/>
              <a:gd name="connsiteY9" fmla="*/ 1351228 h 5399799"/>
              <a:gd name="connsiteX10" fmla="*/ 746078 w 5104389"/>
              <a:gd name="connsiteY10" fmla="*/ 998661 h 5399799"/>
              <a:gd name="connsiteX11" fmla="*/ 2138150 w 5104389"/>
              <a:gd name="connsiteY11" fmla="*/ 548285 h 5399799"/>
              <a:gd name="connsiteX12" fmla="*/ 3161732 w 5104389"/>
              <a:gd name="connsiteY12" fmla="*/ 193443 h 5399799"/>
              <a:gd name="connsiteX13" fmla="*/ 3687171 w 5104389"/>
              <a:gd name="connsiteY13" fmla="*/ 306 h 5399799"/>
              <a:gd name="connsiteX0" fmla="*/ 567006 w 4744174"/>
              <a:gd name="connsiteY0" fmla="*/ 5379799 h 5379799"/>
              <a:gd name="connsiteX1" fmla="*/ 2351141 w 4744174"/>
              <a:gd name="connsiteY1" fmla="*/ 4874625 h 5379799"/>
              <a:gd name="connsiteX2" fmla="*/ 3620382 w 4744174"/>
              <a:gd name="connsiteY2" fmla="*/ 4301419 h 5379799"/>
              <a:gd name="connsiteX3" fmla="*/ 4575726 w 4744174"/>
              <a:gd name="connsiteY3" fmla="*/ 3523497 h 5379799"/>
              <a:gd name="connsiteX4" fmla="*/ 4658645 w 4744174"/>
              <a:gd name="connsiteY4" fmla="*/ 2635772 h 5379799"/>
              <a:gd name="connsiteX5" fmla="*/ 3674973 w 4744174"/>
              <a:gd name="connsiteY5" fmla="*/ 2035891 h 5379799"/>
              <a:gd name="connsiteX6" fmla="*/ 2269254 w 4744174"/>
              <a:gd name="connsiteY6" fmla="*/ 1749288 h 5379799"/>
              <a:gd name="connsiteX7" fmla="*/ 864362 w 4744174"/>
              <a:gd name="connsiteY7" fmla="*/ 1571040 h 5379799"/>
              <a:gd name="connsiteX8" fmla="*/ 21096 w 4744174"/>
              <a:gd name="connsiteY8" fmla="*/ 1351228 h 5379799"/>
              <a:gd name="connsiteX9" fmla="*/ 385863 w 4744174"/>
              <a:gd name="connsiteY9" fmla="*/ 998661 h 5379799"/>
              <a:gd name="connsiteX10" fmla="*/ 1777935 w 4744174"/>
              <a:gd name="connsiteY10" fmla="*/ 548285 h 5379799"/>
              <a:gd name="connsiteX11" fmla="*/ 2801517 w 4744174"/>
              <a:gd name="connsiteY11" fmla="*/ 193443 h 5379799"/>
              <a:gd name="connsiteX12" fmla="*/ 3326956 w 4744174"/>
              <a:gd name="connsiteY12" fmla="*/ 306 h 5379799"/>
              <a:gd name="connsiteX0" fmla="*/ 567006 w 4744174"/>
              <a:gd name="connsiteY0" fmla="*/ 5205826 h 5205826"/>
              <a:gd name="connsiteX1" fmla="*/ 2351141 w 4744174"/>
              <a:gd name="connsiteY1" fmla="*/ 4700652 h 5205826"/>
              <a:gd name="connsiteX2" fmla="*/ 3620382 w 4744174"/>
              <a:gd name="connsiteY2" fmla="*/ 4127446 h 5205826"/>
              <a:gd name="connsiteX3" fmla="*/ 4575726 w 4744174"/>
              <a:gd name="connsiteY3" fmla="*/ 3349524 h 5205826"/>
              <a:gd name="connsiteX4" fmla="*/ 4658645 w 4744174"/>
              <a:gd name="connsiteY4" fmla="*/ 2461799 h 5205826"/>
              <a:gd name="connsiteX5" fmla="*/ 3674973 w 4744174"/>
              <a:gd name="connsiteY5" fmla="*/ 1861918 h 5205826"/>
              <a:gd name="connsiteX6" fmla="*/ 2269254 w 4744174"/>
              <a:gd name="connsiteY6" fmla="*/ 1575315 h 5205826"/>
              <a:gd name="connsiteX7" fmla="*/ 864362 w 4744174"/>
              <a:gd name="connsiteY7" fmla="*/ 1397067 h 5205826"/>
              <a:gd name="connsiteX8" fmla="*/ 21096 w 4744174"/>
              <a:gd name="connsiteY8" fmla="*/ 1177255 h 5205826"/>
              <a:gd name="connsiteX9" fmla="*/ 385863 w 4744174"/>
              <a:gd name="connsiteY9" fmla="*/ 824688 h 5205826"/>
              <a:gd name="connsiteX10" fmla="*/ 1777935 w 4744174"/>
              <a:gd name="connsiteY10" fmla="*/ 374312 h 5205826"/>
              <a:gd name="connsiteX11" fmla="*/ 2801517 w 4744174"/>
              <a:gd name="connsiteY11" fmla="*/ 19470 h 5205826"/>
              <a:gd name="connsiteX12" fmla="*/ 3382374 w 4744174"/>
              <a:gd name="connsiteY12" fmla="*/ 48006 h 5205826"/>
              <a:gd name="connsiteX0" fmla="*/ 567006 w 4744174"/>
              <a:gd name="connsiteY0" fmla="*/ 5158076 h 5158076"/>
              <a:gd name="connsiteX1" fmla="*/ 2351141 w 4744174"/>
              <a:gd name="connsiteY1" fmla="*/ 4652902 h 5158076"/>
              <a:gd name="connsiteX2" fmla="*/ 3620382 w 4744174"/>
              <a:gd name="connsiteY2" fmla="*/ 4079696 h 5158076"/>
              <a:gd name="connsiteX3" fmla="*/ 4575726 w 4744174"/>
              <a:gd name="connsiteY3" fmla="*/ 3301774 h 5158076"/>
              <a:gd name="connsiteX4" fmla="*/ 4658645 w 4744174"/>
              <a:gd name="connsiteY4" fmla="*/ 2414049 h 5158076"/>
              <a:gd name="connsiteX5" fmla="*/ 3674973 w 4744174"/>
              <a:gd name="connsiteY5" fmla="*/ 1814168 h 5158076"/>
              <a:gd name="connsiteX6" fmla="*/ 2269254 w 4744174"/>
              <a:gd name="connsiteY6" fmla="*/ 1527565 h 5158076"/>
              <a:gd name="connsiteX7" fmla="*/ 864362 w 4744174"/>
              <a:gd name="connsiteY7" fmla="*/ 1349317 h 5158076"/>
              <a:gd name="connsiteX8" fmla="*/ 21096 w 4744174"/>
              <a:gd name="connsiteY8" fmla="*/ 1129505 h 5158076"/>
              <a:gd name="connsiteX9" fmla="*/ 385863 w 4744174"/>
              <a:gd name="connsiteY9" fmla="*/ 776938 h 5158076"/>
              <a:gd name="connsiteX10" fmla="*/ 1777935 w 4744174"/>
              <a:gd name="connsiteY10" fmla="*/ 326562 h 5158076"/>
              <a:gd name="connsiteX11" fmla="*/ 2801517 w 4744174"/>
              <a:gd name="connsiteY11" fmla="*/ 179538 h 5158076"/>
              <a:gd name="connsiteX12" fmla="*/ 3382374 w 4744174"/>
              <a:gd name="connsiteY12" fmla="*/ 256 h 5158076"/>
              <a:gd name="connsiteX0" fmla="*/ 567751 w 4744919"/>
              <a:gd name="connsiteY0" fmla="*/ 5158132 h 5158132"/>
              <a:gd name="connsiteX1" fmla="*/ 2351886 w 4744919"/>
              <a:gd name="connsiteY1" fmla="*/ 4652958 h 5158132"/>
              <a:gd name="connsiteX2" fmla="*/ 3621127 w 4744919"/>
              <a:gd name="connsiteY2" fmla="*/ 4079752 h 5158132"/>
              <a:gd name="connsiteX3" fmla="*/ 4576471 w 4744919"/>
              <a:gd name="connsiteY3" fmla="*/ 3301830 h 5158132"/>
              <a:gd name="connsiteX4" fmla="*/ 4659390 w 4744919"/>
              <a:gd name="connsiteY4" fmla="*/ 2414105 h 5158132"/>
              <a:gd name="connsiteX5" fmla="*/ 3675718 w 4744919"/>
              <a:gd name="connsiteY5" fmla="*/ 1814224 h 5158132"/>
              <a:gd name="connsiteX6" fmla="*/ 2269999 w 4744919"/>
              <a:gd name="connsiteY6" fmla="*/ 1527621 h 5158132"/>
              <a:gd name="connsiteX7" fmla="*/ 865107 w 4744919"/>
              <a:gd name="connsiteY7" fmla="*/ 1349373 h 5158132"/>
              <a:gd name="connsiteX8" fmla="*/ 21841 w 4744919"/>
              <a:gd name="connsiteY8" fmla="*/ 1129561 h 5158132"/>
              <a:gd name="connsiteX9" fmla="*/ 386608 w 4744919"/>
              <a:gd name="connsiteY9" fmla="*/ 776994 h 5158132"/>
              <a:gd name="connsiteX10" fmla="*/ 1834099 w 4744919"/>
              <a:gd name="connsiteY10" fmla="*/ 479018 h 5158132"/>
              <a:gd name="connsiteX11" fmla="*/ 2802262 w 4744919"/>
              <a:gd name="connsiteY11" fmla="*/ 179594 h 5158132"/>
              <a:gd name="connsiteX12" fmla="*/ 3383119 w 4744919"/>
              <a:gd name="connsiteY12" fmla="*/ 312 h 5158132"/>
              <a:gd name="connsiteX0" fmla="*/ 567751 w 4744919"/>
              <a:gd name="connsiteY0" fmla="*/ 5157953 h 5157953"/>
              <a:gd name="connsiteX1" fmla="*/ 2351886 w 4744919"/>
              <a:gd name="connsiteY1" fmla="*/ 4652779 h 5157953"/>
              <a:gd name="connsiteX2" fmla="*/ 3621127 w 4744919"/>
              <a:gd name="connsiteY2" fmla="*/ 4079573 h 5157953"/>
              <a:gd name="connsiteX3" fmla="*/ 4576471 w 4744919"/>
              <a:gd name="connsiteY3" fmla="*/ 3301651 h 5157953"/>
              <a:gd name="connsiteX4" fmla="*/ 4659390 w 4744919"/>
              <a:gd name="connsiteY4" fmla="*/ 2413926 h 5157953"/>
              <a:gd name="connsiteX5" fmla="*/ 3675718 w 4744919"/>
              <a:gd name="connsiteY5" fmla="*/ 1814045 h 5157953"/>
              <a:gd name="connsiteX6" fmla="*/ 2269999 w 4744919"/>
              <a:gd name="connsiteY6" fmla="*/ 1527442 h 5157953"/>
              <a:gd name="connsiteX7" fmla="*/ 865107 w 4744919"/>
              <a:gd name="connsiteY7" fmla="*/ 1349194 h 5157953"/>
              <a:gd name="connsiteX8" fmla="*/ 21841 w 4744919"/>
              <a:gd name="connsiteY8" fmla="*/ 1129382 h 5157953"/>
              <a:gd name="connsiteX9" fmla="*/ 386608 w 4744919"/>
              <a:gd name="connsiteY9" fmla="*/ 776815 h 5157953"/>
              <a:gd name="connsiteX10" fmla="*/ 1834099 w 4744919"/>
              <a:gd name="connsiteY10" fmla="*/ 478839 h 5157953"/>
              <a:gd name="connsiteX11" fmla="*/ 2816116 w 4744919"/>
              <a:gd name="connsiteY11" fmla="*/ 331815 h 5157953"/>
              <a:gd name="connsiteX12" fmla="*/ 3383119 w 4744919"/>
              <a:gd name="connsiteY12" fmla="*/ 133 h 5157953"/>
              <a:gd name="connsiteX0" fmla="*/ 567751 w 4744919"/>
              <a:gd name="connsiteY0" fmla="*/ 4895362 h 4895362"/>
              <a:gd name="connsiteX1" fmla="*/ 2351886 w 4744919"/>
              <a:gd name="connsiteY1" fmla="*/ 4390188 h 4895362"/>
              <a:gd name="connsiteX2" fmla="*/ 3621127 w 4744919"/>
              <a:gd name="connsiteY2" fmla="*/ 3816982 h 4895362"/>
              <a:gd name="connsiteX3" fmla="*/ 4576471 w 4744919"/>
              <a:gd name="connsiteY3" fmla="*/ 3039060 h 4895362"/>
              <a:gd name="connsiteX4" fmla="*/ 4659390 w 4744919"/>
              <a:gd name="connsiteY4" fmla="*/ 2151335 h 4895362"/>
              <a:gd name="connsiteX5" fmla="*/ 3675718 w 4744919"/>
              <a:gd name="connsiteY5" fmla="*/ 1551454 h 4895362"/>
              <a:gd name="connsiteX6" fmla="*/ 2269999 w 4744919"/>
              <a:gd name="connsiteY6" fmla="*/ 1264851 h 4895362"/>
              <a:gd name="connsiteX7" fmla="*/ 865107 w 4744919"/>
              <a:gd name="connsiteY7" fmla="*/ 1086603 h 4895362"/>
              <a:gd name="connsiteX8" fmla="*/ 21841 w 4744919"/>
              <a:gd name="connsiteY8" fmla="*/ 866791 h 4895362"/>
              <a:gd name="connsiteX9" fmla="*/ 386608 w 4744919"/>
              <a:gd name="connsiteY9" fmla="*/ 514224 h 4895362"/>
              <a:gd name="connsiteX10" fmla="*/ 1834099 w 4744919"/>
              <a:gd name="connsiteY10" fmla="*/ 216248 h 4895362"/>
              <a:gd name="connsiteX11" fmla="*/ 2816116 w 4744919"/>
              <a:gd name="connsiteY11" fmla="*/ 69224 h 4895362"/>
              <a:gd name="connsiteX12" fmla="*/ 3452392 w 4744919"/>
              <a:gd name="connsiteY12" fmla="*/ 778 h 4895362"/>
              <a:gd name="connsiteX0" fmla="*/ 567751 w 4744919"/>
              <a:gd name="connsiteY0" fmla="*/ 4895362 h 4895362"/>
              <a:gd name="connsiteX1" fmla="*/ 2351886 w 4744919"/>
              <a:gd name="connsiteY1" fmla="*/ 4334770 h 4895362"/>
              <a:gd name="connsiteX2" fmla="*/ 3621127 w 4744919"/>
              <a:gd name="connsiteY2" fmla="*/ 3816982 h 4895362"/>
              <a:gd name="connsiteX3" fmla="*/ 4576471 w 4744919"/>
              <a:gd name="connsiteY3" fmla="*/ 3039060 h 4895362"/>
              <a:gd name="connsiteX4" fmla="*/ 4659390 w 4744919"/>
              <a:gd name="connsiteY4" fmla="*/ 2151335 h 4895362"/>
              <a:gd name="connsiteX5" fmla="*/ 3675718 w 4744919"/>
              <a:gd name="connsiteY5" fmla="*/ 1551454 h 4895362"/>
              <a:gd name="connsiteX6" fmla="*/ 2269999 w 4744919"/>
              <a:gd name="connsiteY6" fmla="*/ 1264851 h 4895362"/>
              <a:gd name="connsiteX7" fmla="*/ 865107 w 4744919"/>
              <a:gd name="connsiteY7" fmla="*/ 1086603 h 4895362"/>
              <a:gd name="connsiteX8" fmla="*/ 21841 w 4744919"/>
              <a:gd name="connsiteY8" fmla="*/ 866791 h 4895362"/>
              <a:gd name="connsiteX9" fmla="*/ 386608 w 4744919"/>
              <a:gd name="connsiteY9" fmla="*/ 514224 h 4895362"/>
              <a:gd name="connsiteX10" fmla="*/ 1834099 w 4744919"/>
              <a:gd name="connsiteY10" fmla="*/ 216248 h 4895362"/>
              <a:gd name="connsiteX11" fmla="*/ 2816116 w 4744919"/>
              <a:gd name="connsiteY11" fmla="*/ 69224 h 4895362"/>
              <a:gd name="connsiteX12" fmla="*/ 3452392 w 4744919"/>
              <a:gd name="connsiteY12" fmla="*/ 778 h 4895362"/>
              <a:gd name="connsiteX0" fmla="*/ 179824 w 4744919"/>
              <a:gd name="connsiteY0" fmla="*/ 4812234 h 4812234"/>
              <a:gd name="connsiteX1" fmla="*/ 2351886 w 4744919"/>
              <a:gd name="connsiteY1" fmla="*/ 4334770 h 4812234"/>
              <a:gd name="connsiteX2" fmla="*/ 3621127 w 4744919"/>
              <a:gd name="connsiteY2" fmla="*/ 3816982 h 4812234"/>
              <a:gd name="connsiteX3" fmla="*/ 4576471 w 4744919"/>
              <a:gd name="connsiteY3" fmla="*/ 3039060 h 4812234"/>
              <a:gd name="connsiteX4" fmla="*/ 4659390 w 4744919"/>
              <a:gd name="connsiteY4" fmla="*/ 2151335 h 4812234"/>
              <a:gd name="connsiteX5" fmla="*/ 3675718 w 4744919"/>
              <a:gd name="connsiteY5" fmla="*/ 1551454 h 4812234"/>
              <a:gd name="connsiteX6" fmla="*/ 2269999 w 4744919"/>
              <a:gd name="connsiteY6" fmla="*/ 1264851 h 4812234"/>
              <a:gd name="connsiteX7" fmla="*/ 865107 w 4744919"/>
              <a:gd name="connsiteY7" fmla="*/ 1086603 h 4812234"/>
              <a:gd name="connsiteX8" fmla="*/ 21841 w 4744919"/>
              <a:gd name="connsiteY8" fmla="*/ 866791 h 4812234"/>
              <a:gd name="connsiteX9" fmla="*/ 386608 w 4744919"/>
              <a:gd name="connsiteY9" fmla="*/ 514224 h 4812234"/>
              <a:gd name="connsiteX10" fmla="*/ 1834099 w 4744919"/>
              <a:gd name="connsiteY10" fmla="*/ 216248 h 4812234"/>
              <a:gd name="connsiteX11" fmla="*/ 2816116 w 4744919"/>
              <a:gd name="connsiteY11" fmla="*/ 69224 h 4812234"/>
              <a:gd name="connsiteX12" fmla="*/ 3452392 w 4744919"/>
              <a:gd name="connsiteY12" fmla="*/ 778 h 4812234"/>
              <a:gd name="connsiteX0" fmla="*/ 346079 w 4744919"/>
              <a:gd name="connsiteY0" fmla="*/ 4826088 h 4826088"/>
              <a:gd name="connsiteX1" fmla="*/ 2351886 w 4744919"/>
              <a:gd name="connsiteY1" fmla="*/ 4334770 h 4826088"/>
              <a:gd name="connsiteX2" fmla="*/ 3621127 w 4744919"/>
              <a:gd name="connsiteY2" fmla="*/ 3816982 h 4826088"/>
              <a:gd name="connsiteX3" fmla="*/ 4576471 w 4744919"/>
              <a:gd name="connsiteY3" fmla="*/ 3039060 h 4826088"/>
              <a:gd name="connsiteX4" fmla="*/ 4659390 w 4744919"/>
              <a:gd name="connsiteY4" fmla="*/ 2151335 h 4826088"/>
              <a:gd name="connsiteX5" fmla="*/ 3675718 w 4744919"/>
              <a:gd name="connsiteY5" fmla="*/ 1551454 h 4826088"/>
              <a:gd name="connsiteX6" fmla="*/ 2269999 w 4744919"/>
              <a:gd name="connsiteY6" fmla="*/ 1264851 h 4826088"/>
              <a:gd name="connsiteX7" fmla="*/ 865107 w 4744919"/>
              <a:gd name="connsiteY7" fmla="*/ 1086603 h 4826088"/>
              <a:gd name="connsiteX8" fmla="*/ 21841 w 4744919"/>
              <a:gd name="connsiteY8" fmla="*/ 866791 h 4826088"/>
              <a:gd name="connsiteX9" fmla="*/ 386608 w 4744919"/>
              <a:gd name="connsiteY9" fmla="*/ 514224 h 4826088"/>
              <a:gd name="connsiteX10" fmla="*/ 1834099 w 4744919"/>
              <a:gd name="connsiteY10" fmla="*/ 216248 h 4826088"/>
              <a:gd name="connsiteX11" fmla="*/ 2816116 w 4744919"/>
              <a:gd name="connsiteY11" fmla="*/ 69224 h 4826088"/>
              <a:gd name="connsiteX12" fmla="*/ 3452392 w 4744919"/>
              <a:gd name="connsiteY12" fmla="*/ 778 h 4826088"/>
              <a:gd name="connsiteX0" fmla="*/ 138261 w 4744919"/>
              <a:gd name="connsiteY0" fmla="*/ 4756815 h 4756815"/>
              <a:gd name="connsiteX1" fmla="*/ 2351886 w 4744919"/>
              <a:gd name="connsiteY1" fmla="*/ 4334770 h 4756815"/>
              <a:gd name="connsiteX2" fmla="*/ 3621127 w 4744919"/>
              <a:gd name="connsiteY2" fmla="*/ 3816982 h 4756815"/>
              <a:gd name="connsiteX3" fmla="*/ 4576471 w 4744919"/>
              <a:gd name="connsiteY3" fmla="*/ 3039060 h 4756815"/>
              <a:gd name="connsiteX4" fmla="*/ 4659390 w 4744919"/>
              <a:gd name="connsiteY4" fmla="*/ 2151335 h 4756815"/>
              <a:gd name="connsiteX5" fmla="*/ 3675718 w 4744919"/>
              <a:gd name="connsiteY5" fmla="*/ 1551454 h 4756815"/>
              <a:gd name="connsiteX6" fmla="*/ 2269999 w 4744919"/>
              <a:gd name="connsiteY6" fmla="*/ 1264851 h 4756815"/>
              <a:gd name="connsiteX7" fmla="*/ 865107 w 4744919"/>
              <a:gd name="connsiteY7" fmla="*/ 1086603 h 4756815"/>
              <a:gd name="connsiteX8" fmla="*/ 21841 w 4744919"/>
              <a:gd name="connsiteY8" fmla="*/ 866791 h 4756815"/>
              <a:gd name="connsiteX9" fmla="*/ 386608 w 4744919"/>
              <a:gd name="connsiteY9" fmla="*/ 514224 h 4756815"/>
              <a:gd name="connsiteX10" fmla="*/ 1834099 w 4744919"/>
              <a:gd name="connsiteY10" fmla="*/ 216248 h 4756815"/>
              <a:gd name="connsiteX11" fmla="*/ 2816116 w 4744919"/>
              <a:gd name="connsiteY11" fmla="*/ 69224 h 4756815"/>
              <a:gd name="connsiteX12" fmla="*/ 3452392 w 4744919"/>
              <a:gd name="connsiteY12" fmla="*/ 778 h 475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44919" h="4756815">
                <a:moveTo>
                  <a:pt x="138261" y="4756815"/>
                </a:moveTo>
                <a:cubicBezTo>
                  <a:pt x="590154" y="4686508"/>
                  <a:pt x="1771408" y="4491409"/>
                  <a:pt x="2351886" y="4334770"/>
                </a:cubicBezTo>
                <a:cubicBezTo>
                  <a:pt x="2932364" y="4178131"/>
                  <a:pt x="3250363" y="4032934"/>
                  <a:pt x="3621127" y="3816982"/>
                </a:cubicBezTo>
                <a:cubicBezTo>
                  <a:pt x="3991891" y="3601030"/>
                  <a:pt x="4403427" y="3316668"/>
                  <a:pt x="4576471" y="3039060"/>
                </a:cubicBezTo>
                <a:cubicBezTo>
                  <a:pt x="4749515" y="2761452"/>
                  <a:pt x="4809515" y="2399269"/>
                  <a:pt x="4659390" y="2151335"/>
                </a:cubicBezTo>
                <a:cubicBezTo>
                  <a:pt x="4509265" y="1903401"/>
                  <a:pt x="4073950" y="1699201"/>
                  <a:pt x="3675718" y="1551454"/>
                </a:cubicBezTo>
                <a:cubicBezTo>
                  <a:pt x="3277486" y="1403707"/>
                  <a:pt x="2738434" y="1342326"/>
                  <a:pt x="2269999" y="1264851"/>
                </a:cubicBezTo>
                <a:cubicBezTo>
                  <a:pt x="1801564" y="1187376"/>
                  <a:pt x="1239800" y="1152946"/>
                  <a:pt x="865107" y="1086603"/>
                </a:cubicBezTo>
                <a:cubicBezTo>
                  <a:pt x="490414" y="1020260"/>
                  <a:pt x="101591" y="962188"/>
                  <a:pt x="21841" y="866791"/>
                </a:cubicBezTo>
                <a:cubicBezTo>
                  <a:pt x="-57909" y="771395"/>
                  <a:pt x="84565" y="622648"/>
                  <a:pt x="386608" y="514224"/>
                </a:cubicBezTo>
                <a:cubicBezTo>
                  <a:pt x="688651" y="405800"/>
                  <a:pt x="1429181" y="290415"/>
                  <a:pt x="1834099" y="216248"/>
                </a:cubicBezTo>
                <a:cubicBezTo>
                  <a:pt x="2239017" y="142081"/>
                  <a:pt x="2546401" y="105136"/>
                  <a:pt x="2816116" y="69224"/>
                </a:cubicBezTo>
                <a:cubicBezTo>
                  <a:pt x="3085832" y="33312"/>
                  <a:pt x="3509257" y="-6046"/>
                  <a:pt x="3452392" y="7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814">
            <a:off x="3047249" y="5011042"/>
            <a:ext cx="1727127" cy="1418384"/>
          </a:xfrm>
          <a:prstGeom prst="rect">
            <a:avLst/>
          </a:prstGeom>
        </p:spPr>
      </p:pic>
      <p:sp>
        <p:nvSpPr>
          <p:cNvPr id="12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5623552" y="419795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da-DK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3730263" y="3866809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18" name="Tekstboks 17"/>
          <p:cNvSpPr txBox="1"/>
          <p:nvPr/>
        </p:nvSpPr>
        <p:spPr>
          <a:xfrm>
            <a:off x="2051720" y="35691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20" name="Tekstboks 19"/>
          <p:cNvSpPr txBox="1"/>
          <p:nvPr/>
        </p:nvSpPr>
        <p:spPr>
          <a:xfrm>
            <a:off x="969869" y="278286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21" name="Tekstboks 20"/>
          <p:cNvSpPr txBox="1"/>
          <p:nvPr/>
        </p:nvSpPr>
        <p:spPr>
          <a:xfrm>
            <a:off x="5244457" y="629015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da-DK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6823041" y="575519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8252209" y="4712409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25" name="Tekstboks 24"/>
          <p:cNvSpPr txBox="1"/>
          <p:nvPr/>
        </p:nvSpPr>
        <p:spPr>
          <a:xfrm>
            <a:off x="8352725" y="330756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26" name="Tekstboks 25"/>
          <p:cNvSpPr txBox="1"/>
          <p:nvPr/>
        </p:nvSpPr>
        <p:spPr>
          <a:xfrm>
            <a:off x="1861410" y="1427019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da-DK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3058170" y="1020577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28" name="Tekstboks 27"/>
          <p:cNvSpPr txBox="1"/>
          <p:nvPr/>
        </p:nvSpPr>
        <p:spPr>
          <a:xfrm>
            <a:off x="4211960" y="78601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29" name="Tekstboks 28"/>
          <p:cNvSpPr txBox="1"/>
          <p:nvPr/>
        </p:nvSpPr>
        <p:spPr>
          <a:xfrm>
            <a:off x="5368895" y="52719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5973">
            <a:off x="6919970" y="973121"/>
            <a:ext cx="1154091" cy="904637"/>
          </a:xfrm>
          <a:prstGeom prst="rect">
            <a:avLst/>
          </a:prstGeom>
        </p:spPr>
      </p:pic>
      <p:sp>
        <p:nvSpPr>
          <p:cNvPr id="16" name="Tekstboks 15"/>
          <p:cNvSpPr txBox="1"/>
          <p:nvPr/>
        </p:nvSpPr>
        <p:spPr>
          <a:xfrm rot="998226">
            <a:off x="6506814" y="307733"/>
            <a:ext cx="1429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 smtClean="0"/>
              <a:t>MÅL</a:t>
            </a:r>
            <a:endParaRPr lang="da-DK" sz="3600" dirty="0"/>
          </a:p>
        </p:txBody>
      </p:sp>
      <p:pic>
        <p:nvPicPr>
          <p:cNvPr id="30" name="Billed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t="1746" r="20131" b="4929"/>
          <a:stretch/>
        </p:blipFill>
        <p:spPr>
          <a:xfrm rot="448929">
            <a:off x="2872454" y="1147490"/>
            <a:ext cx="4038372" cy="54673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1" name="Tekstboks 30"/>
          <p:cNvSpPr txBox="1"/>
          <p:nvPr/>
        </p:nvSpPr>
        <p:spPr>
          <a:xfrm>
            <a:off x="539552" y="48886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>
                <a:solidFill>
                  <a:schemeClr val="accent1">
                    <a:lumMod val="75000"/>
                  </a:schemeClr>
                </a:solidFill>
              </a:rPr>
              <a:t>Evaluering</a:t>
            </a:r>
            <a:endParaRPr lang="da-DK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Kombinationstegning 23"/>
          <p:cNvSpPr/>
          <p:nvPr/>
        </p:nvSpPr>
        <p:spPr>
          <a:xfrm>
            <a:off x="2553065" y="1427019"/>
            <a:ext cx="5026493" cy="4807526"/>
          </a:xfrm>
          <a:custGeom>
            <a:avLst/>
            <a:gdLst>
              <a:gd name="connsiteX0" fmla="*/ 384099 w 5026493"/>
              <a:gd name="connsiteY0" fmla="*/ 4849800 h 4849800"/>
              <a:gd name="connsiteX1" fmla="*/ 1243080 w 5026493"/>
              <a:gd name="connsiteY1" fmla="*/ 4725110 h 4849800"/>
              <a:gd name="connsiteX2" fmla="*/ 2531553 w 5026493"/>
              <a:gd name="connsiteY2" fmla="*/ 4434164 h 4849800"/>
              <a:gd name="connsiteX3" fmla="*/ 3556790 w 5026493"/>
              <a:gd name="connsiteY3" fmla="*/ 4170928 h 4849800"/>
              <a:gd name="connsiteX4" fmla="*/ 4512753 w 5026493"/>
              <a:gd name="connsiteY4" fmla="*/ 3699873 h 4849800"/>
              <a:gd name="connsiteX5" fmla="*/ 4983808 w 5026493"/>
              <a:gd name="connsiteY5" fmla="*/ 3173400 h 4849800"/>
              <a:gd name="connsiteX6" fmla="*/ 4886826 w 5026493"/>
              <a:gd name="connsiteY6" fmla="*/ 2674637 h 4849800"/>
              <a:gd name="connsiteX7" fmla="*/ 3944717 w 5026493"/>
              <a:gd name="connsiteY7" fmla="*/ 2355982 h 4849800"/>
              <a:gd name="connsiteX8" fmla="*/ 2545408 w 5026493"/>
              <a:gd name="connsiteY8" fmla="*/ 2106600 h 4849800"/>
              <a:gd name="connsiteX9" fmla="*/ 1076826 w 5026493"/>
              <a:gd name="connsiteY9" fmla="*/ 1940346 h 4849800"/>
              <a:gd name="connsiteX10" fmla="*/ 162426 w 5026493"/>
              <a:gd name="connsiteY10" fmla="*/ 1677110 h 4849800"/>
              <a:gd name="connsiteX11" fmla="*/ 10026 w 5026493"/>
              <a:gd name="connsiteY11" fmla="*/ 1330746 h 4849800"/>
              <a:gd name="connsiteX12" fmla="*/ 287117 w 5026493"/>
              <a:gd name="connsiteY12" fmla="*/ 970528 h 4849800"/>
              <a:gd name="connsiteX13" fmla="*/ 1256935 w 5026493"/>
              <a:gd name="connsiteY13" fmla="*/ 596455 h 4849800"/>
              <a:gd name="connsiteX14" fmla="*/ 2199044 w 5026493"/>
              <a:gd name="connsiteY14" fmla="*/ 374782 h 4849800"/>
              <a:gd name="connsiteX15" fmla="*/ 3736899 w 5026493"/>
              <a:gd name="connsiteY15" fmla="*/ 28419 h 4849800"/>
              <a:gd name="connsiteX16" fmla="*/ 3667626 w 5026493"/>
              <a:gd name="connsiteY16" fmla="*/ 28419 h 4849800"/>
              <a:gd name="connsiteX17" fmla="*/ 3459808 w 5026493"/>
              <a:gd name="connsiteY17" fmla="*/ 97691 h 4849800"/>
              <a:gd name="connsiteX18" fmla="*/ 3820026 w 5026493"/>
              <a:gd name="connsiteY18" fmla="*/ 710 h 4849800"/>
              <a:gd name="connsiteX0" fmla="*/ 384099 w 5026493"/>
              <a:gd name="connsiteY0" fmla="*/ 4849090 h 4849090"/>
              <a:gd name="connsiteX1" fmla="*/ 1243080 w 5026493"/>
              <a:gd name="connsiteY1" fmla="*/ 4724400 h 4849090"/>
              <a:gd name="connsiteX2" fmla="*/ 2531553 w 5026493"/>
              <a:gd name="connsiteY2" fmla="*/ 4433454 h 4849090"/>
              <a:gd name="connsiteX3" fmla="*/ 3556790 w 5026493"/>
              <a:gd name="connsiteY3" fmla="*/ 4170218 h 4849090"/>
              <a:gd name="connsiteX4" fmla="*/ 4512753 w 5026493"/>
              <a:gd name="connsiteY4" fmla="*/ 3699163 h 4849090"/>
              <a:gd name="connsiteX5" fmla="*/ 4983808 w 5026493"/>
              <a:gd name="connsiteY5" fmla="*/ 3172690 h 4849090"/>
              <a:gd name="connsiteX6" fmla="*/ 4886826 w 5026493"/>
              <a:gd name="connsiteY6" fmla="*/ 2673927 h 4849090"/>
              <a:gd name="connsiteX7" fmla="*/ 3944717 w 5026493"/>
              <a:gd name="connsiteY7" fmla="*/ 2355272 h 4849090"/>
              <a:gd name="connsiteX8" fmla="*/ 2545408 w 5026493"/>
              <a:gd name="connsiteY8" fmla="*/ 2105890 h 4849090"/>
              <a:gd name="connsiteX9" fmla="*/ 1076826 w 5026493"/>
              <a:gd name="connsiteY9" fmla="*/ 1939636 h 4849090"/>
              <a:gd name="connsiteX10" fmla="*/ 162426 w 5026493"/>
              <a:gd name="connsiteY10" fmla="*/ 1676400 h 4849090"/>
              <a:gd name="connsiteX11" fmla="*/ 10026 w 5026493"/>
              <a:gd name="connsiteY11" fmla="*/ 1330036 h 4849090"/>
              <a:gd name="connsiteX12" fmla="*/ 287117 w 5026493"/>
              <a:gd name="connsiteY12" fmla="*/ 969818 h 4849090"/>
              <a:gd name="connsiteX13" fmla="*/ 1256935 w 5026493"/>
              <a:gd name="connsiteY13" fmla="*/ 595745 h 4849090"/>
              <a:gd name="connsiteX14" fmla="*/ 2199044 w 5026493"/>
              <a:gd name="connsiteY14" fmla="*/ 374072 h 4849090"/>
              <a:gd name="connsiteX15" fmla="*/ 3736899 w 5026493"/>
              <a:gd name="connsiteY15" fmla="*/ 27709 h 4849090"/>
              <a:gd name="connsiteX16" fmla="*/ 3459808 w 5026493"/>
              <a:gd name="connsiteY16" fmla="*/ 96981 h 4849090"/>
              <a:gd name="connsiteX17" fmla="*/ 3820026 w 5026493"/>
              <a:gd name="connsiteY17" fmla="*/ 0 h 4849090"/>
              <a:gd name="connsiteX0" fmla="*/ 384099 w 5026493"/>
              <a:gd name="connsiteY0" fmla="*/ 4849090 h 4849090"/>
              <a:gd name="connsiteX1" fmla="*/ 1243080 w 5026493"/>
              <a:gd name="connsiteY1" fmla="*/ 4724400 h 4849090"/>
              <a:gd name="connsiteX2" fmla="*/ 2531553 w 5026493"/>
              <a:gd name="connsiteY2" fmla="*/ 4433454 h 4849090"/>
              <a:gd name="connsiteX3" fmla="*/ 3556790 w 5026493"/>
              <a:gd name="connsiteY3" fmla="*/ 4170218 h 4849090"/>
              <a:gd name="connsiteX4" fmla="*/ 4512753 w 5026493"/>
              <a:gd name="connsiteY4" fmla="*/ 3699163 h 4849090"/>
              <a:gd name="connsiteX5" fmla="*/ 4983808 w 5026493"/>
              <a:gd name="connsiteY5" fmla="*/ 3172690 h 4849090"/>
              <a:gd name="connsiteX6" fmla="*/ 4886826 w 5026493"/>
              <a:gd name="connsiteY6" fmla="*/ 2673927 h 4849090"/>
              <a:gd name="connsiteX7" fmla="*/ 3944717 w 5026493"/>
              <a:gd name="connsiteY7" fmla="*/ 2355272 h 4849090"/>
              <a:gd name="connsiteX8" fmla="*/ 2545408 w 5026493"/>
              <a:gd name="connsiteY8" fmla="*/ 2105890 h 4849090"/>
              <a:gd name="connsiteX9" fmla="*/ 1076826 w 5026493"/>
              <a:gd name="connsiteY9" fmla="*/ 1939636 h 4849090"/>
              <a:gd name="connsiteX10" fmla="*/ 162426 w 5026493"/>
              <a:gd name="connsiteY10" fmla="*/ 1676400 h 4849090"/>
              <a:gd name="connsiteX11" fmla="*/ 10026 w 5026493"/>
              <a:gd name="connsiteY11" fmla="*/ 1330036 h 4849090"/>
              <a:gd name="connsiteX12" fmla="*/ 287117 w 5026493"/>
              <a:gd name="connsiteY12" fmla="*/ 969818 h 4849090"/>
              <a:gd name="connsiteX13" fmla="*/ 1256935 w 5026493"/>
              <a:gd name="connsiteY13" fmla="*/ 595745 h 4849090"/>
              <a:gd name="connsiteX14" fmla="*/ 2199044 w 5026493"/>
              <a:gd name="connsiteY14" fmla="*/ 374072 h 4849090"/>
              <a:gd name="connsiteX15" fmla="*/ 3459808 w 5026493"/>
              <a:gd name="connsiteY15" fmla="*/ 96981 h 4849090"/>
              <a:gd name="connsiteX16" fmla="*/ 3820026 w 5026493"/>
              <a:gd name="connsiteY16" fmla="*/ 0 h 4849090"/>
              <a:gd name="connsiteX0" fmla="*/ 384099 w 5026493"/>
              <a:gd name="connsiteY0" fmla="*/ 4807526 h 4807526"/>
              <a:gd name="connsiteX1" fmla="*/ 1243080 w 5026493"/>
              <a:gd name="connsiteY1" fmla="*/ 4682836 h 4807526"/>
              <a:gd name="connsiteX2" fmla="*/ 2531553 w 5026493"/>
              <a:gd name="connsiteY2" fmla="*/ 4391890 h 4807526"/>
              <a:gd name="connsiteX3" fmla="*/ 3556790 w 5026493"/>
              <a:gd name="connsiteY3" fmla="*/ 4128654 h 4807526"/>
              <a:gd name="connsiteX4" fmla="*/ 4512753 w 5026493"/>
              <a:gd name="connsiteY4" fmla="*/ 3657599 h 4807526"/>
              <a:gd name="connsiteX5" fmla="*/ 4983808 w 5026493"/>
              <a:gd name="connsiteY5" fmla="*/ 3131126 h 4807526"/>
              <a:gd name="connsiteX6" fmla="*/ 4886826 w 5026493"/>
              <a:gd name="connsiteY6" fmla="*/ 2632363 h 4807526"/>
              <a:gd name="connsiteX7" fmla="*/ 3944717 w 5026493"/>
              <a:gd name="connsiteY7" fmla="*/ 2313708 h 4807526"/>
              <a:gd name="connsiteX8" fmla="*/ 2545408 w 5026493"/>
              <a:gd name="connsiteY8" fmla="*/ 2064326 h 4807526"/>
              <a:gd name="connsiteX9" fmla="*/ 1076826 w 5026493"/>
              <a:gd name="connsiteY9" fmla="*/ 1898072 h 4807526"/>
              <a:gd name="connsiteX10" fmla="*/ 162426 w 5026493"/>
              <a:gd name="connsiteY10" fmla="*/ 1634836 h 4807526"/>
              <a:gd name="connsiteX11" fmla="*/ 10026 w 5026493"/>
              <a:gd name="connsiteY11" fmla="*/ 1288472 h 4807526"/>
              <a:gd name="connsiteX12" fmla="*/ 287117 w 5026493"/>
              <a:gd name="connsiteY12" fmla="*/ 928254 h 4807526"/>
              <a:gd name="connsiteX13" fmla="*/ 1256935 w 5026493"/>
              <a:gd name="connsiteY13" fmla="*/ 554181 h 4807526"/>
              <a:gd name="connsiteX14" fmla="*/ 2199044 w 5026493"/>
              <a:gd name="connsiteY14" fmla="*/ 332508 h 4807526"/>
              <a:gd name="connsiteX15" fmla="*/ 3459808 w 5026493"/>
              <a:gd name="connsiteY15" fmla="*/ 55417 h 4807526"/>
              <a:gd name="connsiteX16" fmla="*/ 3889299 w 5026493"/>
              <a:gd name="connsiteY16" fmla="*/ 0 h 48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26493" h="4807526">
                <a:moveTo>
                  <a:pt x="384099" y="4807526"/>
                </a:moveTo>
                <a:cubicBezTo>
                  <a:pt x="634635" y="4779817"/>
                  <a:pt x="885171" y="4752109"/>
                  <a:pt x="1243080" y="4682836"/>
                </a:cubicBezTo>
                <a:cubicBezTo>
                  <a:pt x="1600989" y="4613563"/>
                  <a:pt x="2145935" y="4484254"/>
                  <a:pt x="2531553" y="4391890"/>
                </a:cubicBezTo>
                <a:cubicBezTo>
                  <a:pt x="2917171" y="4299526"/>
                  <a:pt x="3226590" y="4251036"/>
                  <a:pt x="3556790" y="4128654"/>
                </a:cubicBezTo>
                <a:cubicBezTo>
                  <a:pt x="3886990" y="4006272"/>
                  <a:pt x="4274917" y="3823854"/>
                  <a:pt x="4512753" y="3657599"/>
                </a:cubicBezTo>
                <a:cubicBezTo>
                  <a:pt x="4750589" y="3491344"/>
                  <a:pt x="4921463" y="3301999"/>
                  <a:pt x="4983808" y="3131126"/>
                </a:cubicBezTo>
                <a:cubicBezTo>
                  <a:pt x="5046153" y="2960253"/>
                  <a:pt x="5060008" y="2768599"/>
                  <a:pt x="4886826" y="2632363"/>
                </a:cubicBezTo>
                <a:cubicBezTo>
                  <a:pt x="4713644" y="2496127"/>
                  <a:pt x="4334953" y="2408381"/>
                  <a:pt x="3944717" y="2313708"/>
                </a:cubicBezTo>
                <a:cubicBezTo>
                  <a:pt x="3554481" y="2219035"/>
                  <a:pt x="3023390" y="2133599"/>
                  <a:pt x="2545408" y="2064326"/>
                </a:cubicBezTo>
                <a:cubicBezTo>
                  <a:pt x="2067426" y="1995053"/>
                  <a:pt x="1473990" y="1969654"/>
                  <a:pt x="1076826" y="1898072"/>
                </a:cubicBezTo>
                <a:cubicBezTo>
                  <a:pt x="679662" y="1826490"/>
                  <a:pt x="340226" y="1736436"/>
                  <a:pt x="162426" y="1634836"/>
                </a:cubicBezTo>
                <a:cubicBezTo>
                  <a:pt x="-15374" y="1533236"/>
                  <a:pt x="-10756" y="1406236"/>
                  <a:pt x="10026" y="1288472"/>
                </a:cubicBezTo>
                <a:cubicBezTo>
                  <a:pt x="30808" y="1170708"/>
                  <a:pt x="79299" y="1050636"/>
                  <a:pt x="287117" y="928254"/>
                </a:cubicBezTo>
                <a:cubicBezTo>
                  <a:pt x="494935" y="805872"/>
                  <a:pt x="938281" y="653472"/>
                  <a:pt x="1256935" y="554181"/>
                </a:cubicBezTo>
                <a:cubicBezTo>
                  <a:pt x="1575589" y="454890"/>
                  <a:pt x="2199044" y="332508"/>
                  <a:pt x="2199044" y="332508"/>
                </a:cubicBezTo>
                <a:lnTo>
                  <a:pt x="3459808" y="55417"/>
                </a:lnTo>
                <a:cubicBezTo>
                  <a:pt x="3741517" y="-1"/>
                  <a:pt x="3721890" y="46181"/>
                  <a:pt x="3889299" y="0"/>
                </a:cubicBezTo>
              </a:path>
            </a:pathLst>
          </a:cu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5973">
            <a:off x="5509526" y="13332"/>
            <a:ext cx="1154091" cy="904637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5973">
            <a:off x="6919970" y="973121"/>
            <a:ext cx="1154091" cy="904637"/>
          </a:xfrm>
          <a:prstGeom prst="rect">
            <a:avLst/>
          </a:prstGeom>
        </p:spPr>
      </p:pic>
      <p:sp>
        <p:nvSpPr>
          <p:cNvPr id="11" name="Kombinationstegning 10"/>
          <p:cNvSpPr/>
          <p:nvPr/>
        </p:nvSpPr>
        <p:spPr>
          <a:xfrm>
            <a:off x="1543714" y="1110845"/>
            <a:ext cx="5279327" cy="4905957"/>
          </a:xfrm>
          <a:custGeom>
            <a:avLst/>
            <a:gdLst>
              <a:gd name="connsiteX0" fmla="*/ 5620 w 5413727"/>
              <a:gd name="connsiteY0" fmla="*/ 5390866 h 5390866"/>
              <a:gd name="connsiteX1" fmla="*/ 1834420 w 5413727"/>
              <a:gd name="connsiteY1" fmla="*/ 5049672 h 5390866"/>
              <a:gd name="connsiteX2" fmla="*/ 3594981 w 5413727"/>
              <a:gd name="connsiteY2" fmla="*/ 4585648 h 5390866"/>
              <a:gd name="connsiteX3" fmla="*/ 4795984 w 5413727"/>
              <a:gd name="connsiteY3" fmla="*/ 4067033 h 5390866"/>
              <a:gd name="connsiteX4" fmla="*/ 5410133 w 5413727"/>
              <a:gd name="connsiteY4" fmla="*/ 3480179 h 5390866"/>
              <a:gd name="connsiteX5" fmla="*/ 4536677 w 5413727"/>
              <a:gd name="connsiteY5" fmla="*/ 2797791 h 5390866"/>
              <a:gd name="connsiteX6" fmla="*/ 2803411 w 5413727"/>
              <a:gd name="connsiteY6" fmla="*/ 2811439 h 5390866"/>
              <a:gd name="connsiteX7" fmla="*/ 1261214 w 5413727"/>
              <a:gd name="connsiteY7" fmla="*/ 2797791 h 5390866"/>
              <a:gd name="connsiteX8" fmla="*/ 169393 w 5413727"/>
              <a:gd name="connsiteY8" fmla="*/ 2333767 h 5390866"/>
              <a:gd name="connsiteX9" fmla="*/ 46563 w 5413727"/>
              <a:gd name="connsiteY9" fmla="*/ 1678675 h 5390866"/>
              <a:gd name="connsiteX10" fmla="*/ 606122 w 5413727"/>
              <a:gd name="connsiteY10" fmla="*/ 1187355 h 5390866"/>
              <a:gd name="connsiteX11" fmla="*/ 1875363 w 5413727"/>
              <a:gd name="connsiteY11" fmla="*/ 477672 h 5390866"/>
              <a:gd name="connsiteX12" fmla="*/ 3090014 w 5413727"/>
              <a:gd name="connsiteY12" fmla="*/ 122830 h 5390866"/>
              <a:gd name="connsiteX13" fmla="*/ 3676868 w 5413727"/>
              <a:gd name="connsiteY13" fmla="*/ 27296 h 5390866"/>
              <a:gd name="connsiteX14" fmla="*/ 3731459 w 5413727"/>
              <a:gd name="connsiteY14" fmla="*/ 0 h 5390866"/>
              <a:gd name="connsiteX0" fmla="*/ 5620 w 5416028"/>
              <a:gd name="connsiteY0" fmla="*/ 5390866 h 5390866"/>
              <a:gd name="connsiteX1" fmla="*/ 1834420 w 5416028"/>
              <a:gd name="connsiteY1" fmla="*/ 5049672 h 5390866"/>
              <a:gd name="connsiteX2" fmla="*/ 3594981 w 5416028"/>
              <a:gd name="connsiteY2" fmla="*/ 4585648 h 5390866"/>
              <a:gd name="connsiteX3" fmla="*/ 4795984 w 5416028"/>
              <a:gd name="connsiteY3" fmla="*/ 4067033 h 5390866"/>
              <a:gd name="connsiteX4" fmla="*/ 5410133 w 5416028"/>
              <a:gd name="connsiteY4" fmla="*/ 3480179 h 5390866"/>
              <a:gd name="connsiteX5" fmla="*/ 4453550 w 5416028"/>
              <a:gd name="connsiteY5" fmla="*/ 3088737 h 5390866"/>
              <a:gd name="connsiteX6" fmla="*/ 2803411 w 5416028"/>
              <a:gd name="connsiteY6" fmla="*/ 2811439 h 5390866"/>
              <a:gd name="connsiteX7" fmla="*/ 1261214 w 5416028"/>
              <a:gd name="connsiteY7" fmla="*/ 2797791 h 5390866"/>
              <a:gd name="connsiteX8" fmla="*/ 169393 w 5416028"/>
              <a:gd name="connsiteY8" fmla="*/ 2333767 h 5390866"/>
              <a:gd name="connsiteX9" fmla="*/ 46563 w 5416028"/>
              <a:gd name="connsiteY9" fmla="*/ 1678675 h 5390866"/>
              <a:gd name="connsiteX10" fmla="*/ 606122 w 5416028"/>
              <a:gd name="connsiteY10" fmla="*/ 1187355 h 5390866"/>
              <a:gd name="connsiteX11" fmla="*/ 1875363 w 5416028"/>
              <a:gd name="connsiteY11" fmla="*/ 477672 h 5390866"/>
              <a:gd name="connsiteX12" fmla="*/ 3090014 w 5416028"/>
              <a:gd name="connsiteY12" fmla="*/ 122830 h 5390866"/>
              <a:gd name="connsiteX13" fmla="*/ 3676868 w 5416028"/>
              <a:gd name="connsiteY13" fmla="*/ 27296 h 5390866"/>
              <a:gd name="connsiteX14" fmla="*/ 3731459 w 5416028"/>
              <a:gd name="connsiteY14" fmla="*/ 0 h 5390866"/>
              <a:gd name="connsiteX0" fmla="*/ 5620 w 5416028"/>
              <a:gd name="connsiteY0" fmla="*/ 5390866 h 5390866"/>
              <a:gd name="connsiteX1" fmla="*/ 1834420 w 5416028"/>
              <a:gd name="connsiteY1" fmla="*/ 5049672 h 5390866"/>
              <a:gd name="connsiteX2" fmla="*/ 3594981 w 5416028"/>
              <a:gd name="connsiteY2" fmla="*/ 4585648 h 5390866"/>
              <a:gd name="connsiteX3" fmla="*/ 4795984 w 5416028"/>
              <a:gd name="connsiteY3" fmla="*/ 4067033 h 5390866"/>
              <a:gd name="connsiteX4" fmla="*/ 5410133 w 5416028"/>
              <a:gd name="connsiteY4" fmla="*/ 3480179 h 5390866"/>
              <a:gd name="connsiteX5" fmla="*/ 4453550 w 5416028"/>
              <a:gd name="connsiteY5" fmla="*/ 3088737 h 5390866"/>
              <a:gd name="connsiteX6" fmla="*/ 2761848 w 5416028"/>
              <a:gd name="connsiteY6" fmla="*/ 2880711 h 5390866"/>
              <a:gd name="connsiteX7" fmla="*/ 1261214 w 5416028"/>
              <a:gd name="connsiteY7" fmla="*/ 2797791 h 5390866"/>
              <a:gd name="connsiteX8" fmla="*/ 169393 w 5416028"/>
              <a:gd name="connsiteY8" fmla="*/ 2333767 h 5390866"/>
              <a:gd name="connsiteX9" fmla="*/ 46563 w 5416028"/>
              <a:gd name="connsiteY9" fmla="*/ 1678675 h 5390866"/>
              <a:gd name="connsiteX10" fmla="*/ 606122 w 5416028"/>
              <a:gd name="connsiteY10" fmla="*/ 1187355 h 5390866"/>
              <a:gd name="connsiteX11" fmla="*/ 1875363 w 5416028"/>
              <a:gd name="connsiteY11" fmla="*/ 477672 h 5390866"/>
              <a:gd name="connsiteX12" fmla="*/ 3090014 w 5416028"/>
              <a:gd name="connsiteY12" fmla="*/ 122830 h 5390866"/>
              <a:gd name="connsiteX13" fmla="*/ 3676868 w 5416028"/>
              <a:gd name="connsiteY13" fmla="*/ 27296 h 5390866"/>
              <a:gd name="connsiteX14" fmla="*/ 3731459 w 5416028"/>
              <a:gd name="connsiteY14" fmla="*/ 0 h 5390866"/>
              <a:gd name="connsiteX0" fmla="*/ 351984 w 5416028"/>
              <a:gd name="connsiteY0" fmla="*/ 5335448 h 5335448"/>
              <a:gd name="connsiteX1" fmla="*/ 1834420 w 5416028"/>
              <a:gd name="connsiteY1" fmla="*/ 5049672 h 5335448"/>
              <a:gd name="connsiteX2" fmla="*/ 3594981 w 5416028"/>
              <a:gd name="connsiteY2" fmla="*/ 4585648 h 5335448"/>
              <a:gd name="connsiteX3" fmla="*/ 4795984 w 5416028"/>
              <a:gd name="connsiteY3" fmla="*/ 4067033 h 5335448"/>
              <a:gd name="connsiteX4" fmla="*/ 5410133 w 5416028"/>
              <a:gd name="connsiteY4" fmla="*/ 3480179 h 5335448"/>
              <a:gd name="connsiteX5" fmla="*/ 4453550 w 5416028"/>
              <a:gd name="connsiteY5" fmla="*/ 3088737 h 5335448"/>
              <a:gd name="connsiteX6" fmla="*/ 2761848 w 5416028"/>
              <a:gd name="connsiteY6" fmla="*/ 2880711 h 5335448"/>
              <a:gd name="connsiteX7" fmla="*/ 1261214 w 5416028"/>
              <a:gd name="connsiteY7" fmla="*/ 2797791 h 5335448"/>
              <a:gd name="connsiteX8" fmla="*/ 169393 w 5416028"/>
              <a:gd name="connsiteY8" fmla="*/ 2333767 h 5335448"/>
              <a:gd name="connsiteX9" fmla="*/ 46563 w 5416028"/>
              <a:gd name="connsiteY9" fmla="*/ 1678675 h 5335448"/>
              <a:gd name="connsiteX10" fmla="*/ 606122 w 5416028"/>
              <a:gd name="connsiteY10" fmla="*/ 1187355 h 5335448"/>
              <a:gd name="connsiteX11" fmla="*/ 1875363 w 5416028"/>
              <a:gd name="connsiteY11" fmla="*/ 477672 h 5335448"/>
              <a:gd name="connsiteX12" fmla="*/ 3090014 w 5416028"/>
              <a:gd name="connsiteY12" fmla="*/ 122830 h 5335448"/>
              <a:gd name="connsiteX13" fmla="*/ 3676868 w 5416028"/>
              <a:gd name="connsiteY13" fmla="*/ 27296 h 5335448"/>
              <a:gd name="connsiteX14" fmla="*/ 3731459 w 5416028"/>
              <a:gd name="connsiteY14" fmla="*/ 0 h 5335448"/>
              <a:gd name="connsiteX0" fmla="*/ 351984 w 5416028"/>
              <a:gd name="connsiteY0" fmla="*/ 5390866 h 5390866"/>
              <a:gd name="connsiteX1" fmla="*/ 1834420 w 5416028"/>
              <a:gd name="connsiteY1" fmla="*/ 5105090 h 5390866"/>
              <a:gd name="connsiteX2" fmla="*/ 3594981 w 5416028"/>
              <a:gd name="connsiteY2" fmla="*/ 4641066 h 5390866"/>
              <a:gd name="connsiteX3" fmla="*/ 4795984 w 5416028"/>
              <a:gd name="connsiteY3" fmla="*/ 4122451 h 5390866"/>
              <a:gd name="connsiteX4" fmla="*/ 5410133 w 5416028"/>
              <a:gd name="connsiteY4" fmla="*/ 3535597 h 5390866"/>
              <a:gd name="connsiteX5" fmla="*/ 4453550 w 5416028"/>
              <a:gd name="connsiteY5" fmla="*/ 3144155 h 5390866"/>
              <a:gd name="connsiteX6" fmla="*/ 2761848 w 5416028"/>
              <a:gd name="connsiteY6" fmla="*/ 2936129 h 5390866"/>
              <a:gd name="connsiteX7" fmla="*/ 1261214 w 5416028"/>
              <a:gd name="connsiteY7" fmla="*/ 2853209 h 5390866"/>
              <a:gd name="connsiteX8" fmla="*/ 169393 w 5416028"/>
              <a:gd name="connsiteY8" fmla="*/ 2389185 h 5390866"/>
              <a:gd name="connsiteX9" fmla="*/ 46563 w 5416028"/>
              <a:gd name="connsiteY9" fmla="*/ 1734093 h 5390866"/>
              <a:gd name="connsiteX10" fmla="*/ 606122 w 5416028"/>
              <a:gd name="connsiteY10" fmla="*/ 1242773 h 5390866"/>
              <a:gd name="connsiteX11" fmla="*/ 1875363 w 5416028"/>
              <a:gd name="connsiteY11" fmla="*/ 533090 h 5390866"/>
              <a:gd name="connsiteX12" fmla="*/ 3090014 w 5416028"/>
              <a:gd name="connsiteY12" fmla="*/ 178248 h 5390866"/>
              <a:gd name="connsiteX13" fmla="*/ 3676868 w 5416028"/>
              <a:gd name="connsiteY13" fmla="*/ 82714 h 5390866"/>
              <a:gd name="connsiteX14" fmla="*/ 3731459 w 5416028"/>
              <a:gd name="connsiteY14" fmla="*/ 0 h 5390866"/>
              <a:gd name="connsiteX0" fmla="*/ 351984 w 5416028"/>
              <a:gd name="connsiteY0" fmla="*/ 5439812 h 5439812"/>
              <a:gd name="connsiteX1" fmla="*/ 1834420 w 5416028"/>
              <a:gd name="connsiteY1" fmla="*/ 5154036 h 5439812"/>
              <a:gd name="connsiteX2" fmla="*/ 3594981 w 5416028"/>
              <a:gd name="connsiteY2" fmla="*/ 4690012 h 5439812"/>
              <a:gd name="connsiteX3" fmla="*/ 4795984 w 5416028"/>
              <a:gd name="connsiteY3" fmla="*/ 4171397 h 5439812"/>
              <a:gd name="connsiteX4" fmla="*/ 5410133 w 5416028"/>
              <a:gd name="connsiteY4" fmla="*/ 3584543 h 5439812"/>
              <a:gd name="connsiteX5" fmla="*/ 4453550 w 5416028"/>
              <a:gd name="connsiteY5" fmla="*/ 3193101 h 5439812"/>
              <a:gd name="connsiteX6" fmla="*/ 2761848 w 5416028"/>
              <a:gd name="connsiteY6" fmla="*/ 2985075 h 5439812"/>
              <a:gd name="connsiteX7" fmla="*/ 1261214 w 5416028"/>
              <a:gd name="connsiteY7" fmla="*/ 2902155 h 5439812"/>
              <a:gd name="connsiteX8" fmla="*/ 169393 w 5416028"/>
              <a:gd name="connsiteY8" fmla="*/ 2438131 h 5439812"/>
              <a:gd name="connsiteX9" fmla="*/ 46563 w 5416028"/>
              <a:gd name="connsiteY9" fmla="*/ 1783039 h 5439812"/>
              <a:gd name="connsiteX10" fmla="*/ 606122 w 5416028"/>
              <a:gd name="connsiteY10" fmla="*/ 1291719 h 5439812"/>
              <a:gd name="connsiteX11" fmla="*/ 1875363 w 5416028"/>
              <a:gd name="connsiteY11" fmla="*/ 582036 h 5439812"/>
              <a:gd name="connsiteX12" fmla="*/ 3090014 w 5416028"/>
              <a:gd name="connsiteY12" fmla="*/ 227194 h 5439812"/>
              <a:gd name="connsiteX13" fmla="*/ 3676868 w 5416028"/>
              <a:gd name="connsiteY13" fmla="*/ 6969 h 5439812"/>
              <a:gd name="connsiteX14" fmla="*/ 3731459 w 5416028"/>
              <a:gd name="connsiteY14" fmla="*/ 48946 h 5439812"/>
              <a:gd name="connsiteX0" fmla="*/ 351984 w 5416028"/>
              <a:gd name="connsiteY0" fmla="*/ 5501702 h 5501702"/>
              <a:gd name="connsiteX1" fmla="*/ 1834420 w 5416028"/>
              <a:gd name="connsiteY1" fmla="*/ 5215926 h 5501702"/>
              <a:gd name="connsiteX2" fmla="*/ 3594981 w 5416028"/>
              <a:gd name="connsiteY2" fmla="*/ 4751902 h 5501702"/>
              <a:gd name="connsiteX3" fmla="*/ 4795984 w 5416028"/>
              <a:gd name="connsiteY3" fmla="*/ 4233287 h 5501702"/>
              <a:gd name="connsiteX4" fmla="*/ 5410133 w 5416028"/>
              <a:gd name="connsiteY4" fmla="*/ 3646433 h 5501702"/>
              <a:gd name="connsiteX5" fmla="*/ 4453550 w 5416028"/>
              <a:gd name="connsiteY5" fmla="*/ 3254991 h 5501702"/>
              <a:gd name="connsiteX6" fmla="*/ 2761848 w 5416028"/>
              <a:gd name="connsiteY6" fmla="*/ 3046965 h 5501702"/>
              <a:gd name="connsiteX7" fmla="*/ 1261214 w 5416028"/>
              <a:gd name="connsiteY7" fmla="*/ 2964045 h 5501702"/>
              <a:gd name="connsiteX8" fmla="*/ 169393 w 5416028"/>
              <a:gd name="connsiteY8" fmla="*/ 2500021 h 5501702"/>
              <a:gd name="connsiteX9" fmla="*/ 46563 w 5416028"/>
              <a:gd name="connsiteY9" fmla="*/ 1844929 h 5501702"/>
              <a:gd name="connsiteX10" fmla="*/ 606122 w 5416028"/>
              <a:gd name="connsiteY10" fmla="*/ 1353609 h 5501702"/>
              <a:gd name="connsiteX11" fmla="*/ 1875363 w 5416028"/>
              <a:gd name="connsiteY11" fmla="*/ 643926 h 5501702"/>
              <a:gd name="connsiteX12" fmla="*/ 3090014 w 5416028"/>
              <a:gd name="connsiteY12" fmla="*/ 289084 h 5501702"/>
              <a:gd name="connsiteX13" fmla="*/ 3676868 w 5416028"/>
              <a:gd name="connsiteY13" fmla="*/ 68859 h 5501702"/>
              <a:gd name="connsiteX14" fmla="*/ 3842295 w 5416028"/>
              <a:gd name="connsiteY14" fmla="*/ 0 h 5501702"/>
              <a:gd name="connsiteX0" fmla="*/ 351984 w 5416028"/>
              <a:gd name="connsiteY0" fmla="*/ 5501702 h 5501702"/>
              <a:gd name="connsiteX1" fmla="*/ 1834420 w 5416028"/>
              <a:gd name="connsiteY1" fmla="*/ 5215926 h 5501702"/>
              <a:gd name="connsiteX2" fmla="*/ 3594981 w 5416028"/>
              <a:gd name="connsiteY2" fmla="*/ 4751902 h 5501702"/>
              <a:gd name="connsiteX3" fmla="*/ 4795984 w 5416028"/>
              <a:gd name="connsiteY3" fmla="*/ 4233287 h 5501702"/>
              <a:gd name="connsiteX4" fmla="*/ 5410133 w 5416028"/>
              <a:gd name="connsiteY4" fmla="*/ 3646433 h 5501702"/>
              <a:gd name="connsiteX5" fmla="*/ 4453550 w 5416028"/>
              <a:gd name="connsiteY5" fmla="*/ 3254991 h 5501702"/>
              <a:gd name="connsiteX6" fmla="*/ 2761848 w 5416028"/>
              <a:gd name="connsiteY6" fmla="*/ 3046965 h 5501702"/>
              <a:gd name="connsiteX7" fmla="*/ 1261214 w 5416028"/>
              <a:gd name="connsiteY7" fmla="*/ 2964045 h 5501702"/>
              <a:gd name="connsiteX8" fmla="*/ 169393 w 5416028"/>
              <a:gd name="connsiteY8" fmla="*/ 2500021 h 5501702"/>
              <a:gd name="connsiteX9" fmla="*/ 46563 w 5416028"/>
              <a:gd name="connsiteY9" fmla="*/ 1844929 h 5501702"/>
              <a:gd name="connsiteX10" fmla="*/ 606122 w 5416028"/>
              <a:gd name="connsiteY10" fmla="*/ 1353609 h 5501702"/>
              <a:gd name="connsiteX11" fmla="*/ 1875363 w 5416028"/>
              <a:gd name="connsiteY11" fmla="*/ 643926 h 5501702"/>
              <a:gd name="connsiteX12" fmla="*/ 3090014 w 5416028"/>
              <a:gd name="connsiteY12" fmla="*/ 289084 h 5501702"/>
              <a:gd name="connsiteX13" fmla="*/ 3566032 w 5416028"/>
              <a:gd name="connsiteY13" fmla="*/ 124278 h 5501702"/>
              <a:gd name="connsiteX14" fmla="*/ 3842295 w 5416028"/>
              <a:gd name="connsiteY14" fmla="*/ 0 h 5501702"/>
              <a:gd name="connsiteX0" fmla="*/ 351984 w 5416028"/>
              <a:gd name="connsiteY0" fmla="*/ 5487848 h 5487848"/>
              <a:gd name="connsiteX1" fmla="*/ 1834420 w 5416028"/>
              <a:gd name="connsiteY1" fmla="*/ 5202072 h 5487848"/>
              <a:gd name="connsiteX2" fmla="*/ 3594981 w 5416028"/>
              <a:gd name="connsiteY2" fmla="*/ 4738048 h 5487848"/>
              <a:gd name="connsiteX3" fmla="*/ 4795984 w 5416028"/>
              <a:gd name="connsiteY3" fmla="*/ 4219433 h 5487848"/>
              <a:gd name="connsiteX4" fmla="*/ 5410133 w 5416028"/>
              <a:gd name="connsiteY4" fmla="*/ 3632579 h 5487848"/>
              <a:gd name="connsiteX5" fmla="*/ 4453550 w 5416028"/>
              <a:gd name="connsiteY5" fmla="*/ 3241137 h 5487848"/>
              <a:gd name="connsiteX6" fmla="*/ 2761848 w 5416028"/>
              <a:gd name="connsiteY6" fmla="*/ 3033111 h 5487848"/>
              <a:gd name="connsiteX7" fmla="*/ 1261214 w 5416028"/>
              <a:gd name="connsiteY7" fmla="*/ 2950191 h 5487848"/>
              <a:gd name="connsiteX8" fmla="*/ 169393 w 5416028"/>
              <a:gd name="connsiteY8" fmla="*/ 2486167 h 5487848"/>
              <a:gd name="connsiteX9" fmla="*/ 46563 w 5416028"/>
              <a:gd name="connsiteY9" fmla="*/ 1831075 h 5487848"/>
              <a:gd name="connsiteX10" fmla="*/ 606122 w 5416028"/>
              <a:gd name="connsiteY10" fmla="*/ 1339755 h 5487848"/>
              <a:gd name="connsiteX11" fmla="*/ 1875363 w 5416028"/>
              <a:gd name="connsiteY11" fmla="*/ 630072 h 5487848"/>
              <a:gd name="connsiteX12" fmla="*/ 3090014 w 5416028"/>
              <a:gd name="connsiteY12" fmla="*/ 275230 h 5487848"/>
              <a:gd name="connsiteX13" fmla="*/ 3566032 w 5416028"/>
              <a:gd name="connsiteY13" fmla="*/ 110424 h 5487848"/>
              <a:gd name="connsiteX14" fmla="*/ 3911568 w 5416028"/>
              <a:gd name="connsiteY14" fmla="*/ 0 h 5487848"/>
              <a:gd name="connsiteX0" fmla="*/ 351984 w 5416028"/>
              <a:gd name="connsiteY0" fmla="*/ 5487848 h 5487848"/>
              <a:gd name="connsiteX1" fmla="*/ 1834420 w 5416028"/>
              <a:gd name="connsiteY1" fmla="*/ 5202072 h 5487848"/>
              <a:gd name="connsiteX2" fmla="*/ 3594981 w 5416028"/>
              <a:gd name="connsiteY2" fmla="*/ 4738048 h 5487848"/>
              <a:gd name="connsiteX3" fmla="*/ 4795984 w 5416028"/>
              <a:gd name="connsiteY3" fmla="*/ 4219433 h 5487848"/>
              <a:gd name="connsiteX4" fmla="*/ 5410133 w 5416028"/>
              <a:gd name="connsiteY4" fmla="*/ 3632579 h 5487848"/>
              <a:gd name="connsiteX5" fmla="*/ 4453550 w 5416028"/>
              <a:gd name="connsiteY5" fmla="*/ 3241137 h 5487848"/>
              <a:gd name="connsiteX6" fmla="*/ 2761848 w 5416028"/>
              <a:gd name="connsiteY6" fmla="*/ 3033111 h 5487848"/>
              <a:gd name="connsiteX7" fmla="*/ 1261214 w 5416028"/>
              <a:gd name="connsiteY7" fmla="*/ 2950191 h 5487848"/>
              <a:gd name="connsiteX8" fmla="*/ 169393 w 5416028"/>
              <a:gd name="connsiteY8" fmla="*/ 2486167 h 5487848"/>
              <a:gd name="connsiteX9" fmla="*/ 46563 w 5416028"/>
              <a:gd name="connsiteY9" fmla="*/ 1831075 h 5487848"/>
              <a:gd name="connsiteX10" fmla="*/ 606122 w 5416028"/>
              <a:gd name="connsiteY10" fmla="*/ 1339755 h 5487848"/>
              <a:gd name="connsiteX11" fmla="*/ 1875363 w 5416028"/>
              <a:gd name="connsiteY11" fmla="*/ 630072 h 5487848"/>
              <a:gd name="connsiteX12" fmla="*/ 3090014 w 5416028"/>
              <a:gd name="connsiteY12" fmla="*/ 261376 h 5487848"/>
              <a:gd name="connsiteX13" fmla="*/ 3566032 w 5416028"/>
              <a:gd name="connsiteY13" fmla="*/ 110424 h 5487848"/>
              <a:gd name="connsiteX14" fmla="*/ 3911568 w 5416028"/>
              <a:gd name="connsiteY14" fmla="*/ 0 h 5487848"/>
              <a:gd name="connsiteX0" fmla="*/ 351984 w 5416028"/>
              <a:gd name="connsiteY0" fmla="*/ 5487848 h 5487848"/>
              <a:gd name="connsiteX1" fmla="*/ 1834420 w 5416028"/>
              <a:gd name="connsiteY1" fmla="*/ 5202072 h 5487848"/>
              <a:gd name="connsiteX2" fmla="*/ 3594981 w 5416028"/>
              <a:gd name="connsiteY2" fmla="*/ 4738048 h 5487848"/>
              <a:gd name="connsiteX3" fmla="*/ 4795984 w 5416028"/>
              <a:gd name="connsiteY3" fmla="*/ 4219433 h 5487848"/>
              <a:gd name="connsiteX4" fmla="*/ 5410133 w 5416028"/>
              <a:gd name="connsiteY4" fmla="*/ 3632579 h 5487848"/>
              <a:gd name="connsiteX5" fmla="*/ 4453550 w 5416028"/>
              <a:gd name="connsiteY5" fmla="*/ 3241137 h 5487848"/>
              <a:gd name="connsiteX6" fmla="*/ 2761848 w 5416028"/>
              <a:gd name="connsiteY6" fmla="*/ 3033111 h 5487848"/>
              <a:gd name="connsiteX7" fmla="*/ 1261214 w 5416028"/>
              <a:gd name="connsiteY7" fmla="*/ 2950191 h 5487848"/>
              <a:gd name="connsiteX8" fmla="*/ 169393 w 5416028"/>
              <a:gd name="connsiteY8" fmla="*/ 2486167 h 5487848"/>
              <a:gd name="connsiteX9" fmla="*/ 46563 w 5416028"/>
              <a:gd name="connsiteY9" fmla="*/ 1831075 h 5487848"/>
              <a:gd name="connsiteX10" fmla="*/ 606122 w 5416028"/>
              <a:gd name="connsiteY10" fmla="*/ 1339755 h 5487848"/>
              <a:gd name="connsiteX11" fmla="*/ 1875363 w 5416028"/>
              <a:gd name="connsiteY11" fmla="*/ 630072 h 5487848"/>
              <a:gd name="connsiteX12" fmla="*/ 3090014 w 5416028"/>
              <a:gd name="connsiteY12" fmla="*/ 261376 h 5487848"/>
              <a:gd name="connsiteX13" fmla="*/ 3566032 w 5416028"/>
              <a:gd name="connsiteY13" fmla="*/ 110424 h 5487848"/>
              <a:gd name="connsiteX14" fmla="*/ 3911568 w 5416028"/>
              <a:gd name="connsiteY14" fmla="*/ 0 h 5487848"/>
              <a:gd name="connsiteX0" fmla="*/ 351984 w 5416028"/>
              <a:gd name="connsiteY0" fmla="*/ 5487848 h 5487848"/>
              <a:gd name="connsiteX1" fmla="*/ 1834420 w 5416028"/>
              <a:gd name="connsiteY1" fmla="*/ 5202072 h 5487848"/>
              <a:gd name="connsiteX2" fmla="*/ 3594981 w 5416028"/>
              <a:gd name="connsiteY2" fmla="*/ 4738048 h 5487848"/>
              <a:gd name="connsiteX3" fmla="*/ 4795984 w 5416028"/>
              <a:gd name="connsiteY3" fmla="*/ 4219433 h 5487848"/>
              <a:gd name="connsiteX4" fmla="*/ 5410133 w 5416028"/>
              <a:gd name="connsiteY4" fmla="*/ 3632579 h 5487848"/>
              <a:gd name="connsiteX5" fmla="*/ 4453550 w 5416028"/>
              <a:gd name="connsiteY5" fmla="*/ 3241137 h 5487848"/>
              <a:gd name="connsiteX6" fmla="*/ 2761848 w 5416028"/>
              <a:gd name="connsiteY6" fmla="*/ 3033111 h 5487848"/>
              <a:gd name="connsiteX7" fmla="*/ 1261214 w 5416028"/>
              <a:gd name="connsiteY7" fmla="*/ 2950191 h 5487848"/>
              <a:gd name="connsiteX8" fmla="*/ 169393 w 5416028"/>
              <a:gd name="connsiteY8" fmla="*/ 2486167 h 5487848"/>
              <a:gd name="connsiteX9" fmla="*/ 46563 w 5416028"/>
              <a:gd name="connsiteY9" fmla="*/ 1831075 h 5487848"/>
              <a:gd name="connsiteX10" fmla="*/ 606122 w 5416028"/>
              <a:gd name="connsiteY10" fmla="*/ 1339755 h 5487848"/>
              <a:gd name="connsiteX11" fmla="*/ 1875363 w 5416028"/>
              <a:gd name="connsiteY11" fmla="*/ 630072 h 5487848"/>
              <a:gd name="connsiteX12" fmla="*/ 3566032 w 5416028"/>
              <a:gd name="connsiteY12" fmla="*/ 110424 h 5487848"/>
              <a:gd name="connsiteX13" fmla="*/ 3911568 w 5416028"/>
              <a:gd name="connsiteY13" fmla="*/ 0 h 5487848"/>
              <a:gd name="connsiteX0" fmla="*/ 351984 w 5416028"/>
              <a:gd name="connsiteY0" fmla="*/ 5487848 h 5487848"/>
              <a:gd name="connsiteX1" fmla="*/ 1834420 w 5416028"/>
              <a:gd name="connsiteY1" fmla="*/ 5202072 h 5487848"/>
              <a:gd name="connsiteX2" fmla="*/ 3594981 w 5416028"/>
              <a:gd name="connsiteY2" fmla="*/ 4738048 h 5487848"/>
              <a:gd name="connsiteX3" fmla="*/ 4795984 w 5416028"/>
              <a:gd name="connsiteY3" fmla="*/ 4219433 h 5487848"/>
              <a:gd name="connsiteX4" fmla="*/ 5410133 w 5416028"/>
              <a:gd name="connsiteY4" fmla="*/ 3632579 h 5487848"/>
              <a:gd name="connsiteX5" fmla="*/ 4453550 w 5416028"/>
              <a:gd name="connsiteY5" fmla="*/ 3241137 h 5487848"/>
              <a:gd name="connsiteX6" fmla="*/ 2761848 w 5416028"/>
              <a:gd name="connsiteY6" fmla="*/ 3033111 h 5487848"/>
              <a:gd name="connsiteX7" fmla="*/ 1261214 w 5416028"/>
              <a:gd name="connsiteY7" fmla="*/ 2950191 h 5487848"/>
              <a:gd name="connsiteX8" fmla="*/ 169393 w 5416028"/>
              <a:gd name="connsiteY8" fmla="*/ 2486167 h 5487848"/>
              <a:gd name="connsiteX9" fmla="*/ 46563 w 5416028"/>
              <a:gd name="connsiteY9" fmla="*/ 1831075 h 5487848"/>
              <a:gd name="connsiteX10" fmla="*/ 606122 w 5416028"/>
              <a:gd name="connsiteY10" fmla="*/ 1339755 h 5487848"/>
              <a:gd name="connsiteX11" fmla="*/ 1903072 w 5416028"/>
              <a:gd name="connsiteY11" fmla="*/ 671636 h 5487848"/>
              <a:gd name="connsiteX12" fmla="*/ 3566032 w 5416028"/>
              <a:gd name="connsiteY12" fmla="*/ 110424 h 5487848"/>
              <a:gd name="connsiteX13" fmla="*/ 3911568 w 5416028"/>
              <a:gd name="connsiteY13" fmla="*/ 0 h 5487848"/>
              <a:gd name="connsiteX0" fmla="*/ 355936 w 5419980"/>
              <a:gd name="connsiteY0" fmla="*/ 5487848 h 5487848"/>
              <a:gd name="connsiteX1" fmla="*/ 1838372 w 5419980"/>
              <a:gd name="connsiteY1" fmla="*/ 5202072 h 5487848"/>
              <a:gd name="connsiteX2" fmla="*/ 3598933 w 5419980"/>
              <a:gd name="connsiteY2" fmla="*/ 4738048 h 5487848"/>
              <a:gd name="connsiteX3" fmla="*/ 4799936 w 5419980"/>
              <a:gd name="connsiteY3" fmla="*/ 4219433 h 5487848"/>
              <a:gd name="connsiteX4" fmla="*/ 5414085 w 5419980"/>
              <a:gd name="connsiteY4" fmla="*/ 3632579 h 5487848"/>
              <a:gd name="connsiteX5" fmla="*/ 4457502 w 5419980"/>
              <a:gd name="connsiteY5" fmla="*/ 3241137 h 5487848"/>
              <a:gd name="connsiteX6" fmla="*/ 2765800 w 5419980"/>
              <a:gd name="connsiteY6" fmla="*/ 3033111 h 5487848"/>
              <a:gd name="connsiteX7" fmla="*/ 1348293 w 5419980"/>
              <a:gd name="connsiteY7" fmla="*/ 2867063 h 5487848"/>
              <a:gd name="connsiteX8" fmla="*/ 173345 w 5419980"/>
              <a:gd name="connsiteY8" fmla="*/ 2486167 h 5487848"/>
              <a:gd name="connsiteX9" fmla="*/ 50515 w 5419980"/>
              <a:gd name="connsiteY9" fmla="*/ 1831075 h 5487848"/>
              <a:gd name="connsiteX10" fmla="*/ 610074 w 5419980"/>
              <a:gd name="connsiteY10" fmla="*/ 1339755 h 5487848"/>
              <a:gd name="connsiteX11" fmla="*/ 1907024 w 5419980"/>
              <a:gd name="connsiteY11" fmla="*/ 671636 h 5487848"/>
              <a:gd name="connsiteX12" fmla="*/ 3569984 w 5419980"/>
              <a:gd name="connsiteY12" fmla="*/ 110424 h 5487848"/>
              <a:gd name="connsiteX13" fmla="*/ 3915520 w 5419980"/>
              <a:gd name="connsiteY13" fmla="*/ 0 h 5487848"/>
              <a:gd name="connsiteX0" fmla="*/ 355936 w 5283648"/>
              <a:gd name="connsiteY0" fmla="*/ 5487848 h 5487848"/>
              <a:gd name="connsiteX1" fmla="*/ 1838372 w 5283648"/>
              <a:gd name="connsiteY1" fmla="*/ 5202072 h 5487848"/>
              <a:gd name="connsiteX2" fmla="*/ 3598933 w 5283648"/>
              <a:gd name="connsiteY2" fmla="*/ 4738048 h 5487848"/>
              <a:gd name="connsiteX3" fmla="*/ 4799936 w 5283648"/>
              <a:gd name="connsiteY3" fmla="*/ 4219433 h 5487848"/>
              <a:gd name="connsiteX4" fmla="*/ 5275540 w 5283648"/>
              <a:gd name="connsiteY4" fmla="*/ 3646433 h 5487848"/>
              <a:gd name="connsiteX5" fmla="*/ 4457502 w 5283648"/>
              <a:gd name="connsiteY5" fmla="*/ 3241137 h 5487848"/>
              <a:gd name="connsiteX6" fmla="*/ 2765800 w 5283648"/>
              <a:gd name="connsiteY6" fmla="*/ 3033111 h 5487848"/>
              <a:gd name="connsiteX7" fmla="*/ 1348293 w 5283648"/>
              <a:gd name="connsiteY7" fmla="*/ 2867063 h 5487848"/>
              <a:gd name="connsiteX8" fmla="*/ 173345 w 5283648"/>
              <a:gd name="connsiteY8" fmla="*/ 2486167 h 5487848"/>
              <a:gd name="connsiteX9" fmla="*/ 50515 w 5283648"/>
              <a:gd name="connsiteY9" fmla="*/ 1831075 h 5487848"/>
              <a:gd name="connsiteX10" fmla="*/ 610074 w 5283648"/>
              <a:gd name="connsiteY10" fmla="*/ 1339755 h 5487848"/>
              <a:gd name="connsiteX11" fmla="*/ 1907024 w 5283648"/>
              <a:gd name="connsiteY11" fmla="*/ 671636 h 5487848"/>
              <a:gd name="connsiteX12" fmla="*/ 3569984 w 5283648"/>
              <a:gd name="connsiteY12" fmla="*/ 110424 h 5487848"/>
              <a:gd name="connsiteX13" fmla="*/ 3915520 w 5283648"/>
              <a:gd name="connsiteY13" fmla="*/ 0 h 5487848"/>
              <a:gd name="connsiteX0" fmla="*/ 355936 w 5278960"/>
              <a:gd name="connsiteY0" fmla="*/ 5487848 h 5487848"/>
              <a:gd name="connsiteX1" fmla="*/ 1838372 w 5278960"/>
              <a:gd name="connsiteY1" fmla="*/ 5202072 h 5487848"/>
              <a:gd name="connsiteX2" fmla="*/ 3598933 w 5278960"/>
              <a:gd name="connsiteY2" fmla="*/ 4738048 h 5487848"/>
              <a:gd name="connsiteX3" fmla="*/ 4702954 w 5278960"/>
              <a:gd name="connsiteY3" fmla="*/ 4164015 h 5487848"/>
              <a:gd name="connsiteX4" fmla="*/ 5275540 w 5278960"/>
              <a:gd name="connsiteY4" fmla="*/ 3646433 h 5487848"/>
              <a:gd name="connsiteX5" fmla="*/ 4457502 w 5278960"/>
              <a:gd name="connsiteY5" fmla="*/ 3241137 h 5487848"/>
              <a:gd name="connsiteX6" fmla="*/ 2765800 w 5278960"/>
              <a:gd name="connsiteY6" fmla="*/ 3033111 h 5487848"/>
              <a:gd name="connsiteX7" fmla="*/ 1348293 w 5278960"/>
              <a:gd name="connsiteY7" fmla="*/ 2867063 h 5487848"/>
              <a:gd name="connsiteX8" fmla="*/ 173345 w 5278960"/>
              <a:gd name="connsiteY8" fmla="*/ 2486167 h 5487848"/>
              <a:gd name="connsiteX9" fmla="*/ 50515 w 5278960"/>
              <a:gd name="connsiteY9" fmla="*/ 1831075 h 5487848"/>
              <a:gd name="connsiteX10" fmla="*/ 610074 w 5278960"/>
              <a:gd name="connsiteY10" fmla="*/ 1339755 h 5487848"/>
              <a:gd name="connsiteX11" fmla="*/ 1907024 w 5278960"/>
              <a:gd name="connsiteY11" fmla="*/ 671636 h 5487848"/>
              <a:gd name="connsiteX12" fmla="*/ 3569984 w 5278960"/>
              <a:gd name="connsiteY12" fmla="*/ 110424 h 5487848"/>
              <a:gd name="connsiteX13" fmla="*/ 3915520 w 5278960"/>
              <a:gd name="connsiteY13" fmla="*/ 0 h 5487848"/>
              <a:gd name="connsiteX0" fmla="*/ 355936 w 5279067"/>
              <a:gd name="connsiteY0" fmla="*/ 5487848 h 5487848"/>
              <a:gd name="connsiteX1" fmla="*/ 1838372 w 5279067"/>
              <a:gd name="connsiteY1" fmla="*/ 5202072 h 5487848"/>
              <a:gd name="connsiteX2" fmla="*/ 3529661 w 5279067"/>
              <a:gd name="connsiteY2" fmla="*/ 4668776 h 5487848"/>
              <a:gd name="connsiteX3" fmla="*/ 4702954 w 5279067"/>
              <a:gd name="connsiteY3" fmla="*/ 4164015 h 5487848"/>
              <a:gd name="connsiteX4" fmla="*/ 5275540 w 5279067"/>
              <a:gd name="connsiteY4" fmla="*/ 3646433 h 5487848"/>
              <a:gd name="connsiteX5" fmla="*/ 4457502 w 5279067"/>
              <a:gd name="connsiteY5" fmla="*/ 3241137 h 5487848"/>
              <a:gd name="connsiteX6" fmla="*/ 2765800 w 5279067"/>
              <a:gd name="connsiteY6" fmla="*/ 3033111 h 5487848"/>
              <a:gd name="connsiteX7" fmla="*/ 1348293 w 5279067"/>
              <a:gd name="connsiteY7" fmla="*/ 2867063 h 5487848"/>
              <a:gd name="connsiteX8" fmla="*/ 173345 w 5279067"/>
              <a:gd name="connsiteY8" fmla="*/ 2486167 h 5487848"/>
              <a:gd name="connsiteX9" fmla="*/ 50515 w 5279067"/>
              <a:gd name="connsiteY9" fmla="*/ 1831075 h 5487848"/>
              <a:gd name="connsiteX10" fmla="*/ 610074 w 5279067"/>
              <a:gd name="connsiteY10" fmla="*/ 1339755 h 5487848"/>
              <a:gd name="connsiteX11" fmla="*/ 1907024 w 5279067"/>
              <a:gd name="connsiteY11" fmla="*/ 671636 h 5487848"/>
              <a:gd name="connsiteX12" fmla="*/ 3569984 w 5279067"/>
              <a:gd name="connsiteY12" fmla="*/ 110424 h 5487848"/>
              <a:gd name="connsiteX13" fmla="*/ 3915520 w 5279067"/>
              <a:gd name="connsiteY13" fmla="*/ 0 h 5487848"/>
              <a:gd name="connsiteX0" fmla="*/ 355936 w 5279067"/>
              <a:gd name="connsiteY0" fmla="*/ 5487848 h 5487848"/>
              <a:gd name="connsiteX1" fmla="*/ 1838372 w 5279067"/>
              <a:gd name="connsiteY1" fmla="*/ 5202072 h 5487848"/>
              <a:gd name="connsiteX2" fmla="*/ 3529661 w 5279067"/>
              <a:gd name="connsiteY2" fmla="*/ 4668776 h 5487848"/>
              <a:gd name="connsiteX3" fmla="*/ 4702954 w 5279067"/>
              <a:gd name="connsiteY3" fmla="*/ 4164015 h 5487848"/>
              <a:gd name="connsiteX4" fmla="*/ 5275540 w 5279067"/>
              <a:gd name="connsiteY4" fmla="*/ 3646433 h 5487848"/>
              <a:gd name="connsiteX5" fmla="*/ 4457502 w 5279067"/>
              <a:gd name="connsiteY5" fmla="*/ 3241137 h 5487848"/>
              <a:gd name="connsiteX6" fmla="*/ 2765800 w 5279067"/>
              <a:gd name="connsiteY6" fmla="*/ 3033111 h 5487848"/>
              <a:gd name="connsiteX7" fmla="*/ 1348293 w 5279067"/>
              <a:gd name="connsiteY7" fmla="*/ 2867063 h 5487848"/>
              <a:gd name="connsiteX8" fmla="*/ 173345 w 5279067"/>
              <a:gd name="connsiteY8" fmla="*/ 2486167 h 5487848"/>
              <a:gd name="connsiteX9" fmla="*/ 50515 w 5279067"/>
              <a:gd name="connsiteY9" fmla="*/ 1831075 h 5487848"/>
              <a:gd name="connsiteX10" fmla="*/ 610074 w 5279067"/>
              <a:gd name="connsiteY10" fmla="*/ 1339755 h 5487848"/>
              <a:gd name="connsiteX11" fmla="*/ 1907024 w 5279067"/>
              <a:gd name="connsiteY11" fmla="*/ 671636 h 5487848"/>
              <a:gd name="connsiteX12" fmla="*/ 3569984 w 5279067"/>
              <a:gd name="connsiteY12" fmla="*/ 110424 h 5487848"/>
              <a:gd name="connsiteX13" fmla="*/ 3915520 w 5279067"/>
              <a:gd name="connsiteY13" fmla="*/ 0 h 5487848"/>
              <a:gd name="connsiteX0" fmla="*/ 355936 w 5279228"/>
              <a:gd name="connsiteY0" fmla="*/ 5487848 h 5487848"/>
              <a:gd name="connsiteX1" fmla="*/ 1838372 w 5279228"/>
              <a:gd name="connsiteY1" fmla="*/ 5202072 h 5487848"/>
              <a:gd name="connsiteX2" fmla="*/ 3432679 w 5279228"/>
              <a:gd name="connsiteY2" fmla="*/ 4599503 h 5487848"/>
              <a:gd name="connsiteX3" fmla="*/ 4702954 w 5279228"/>
              <a:gd name="connsiteY3" fmla="*/ 4164015 h 5487848"/>
              <a:gd name="connsiteX4" fmla="*/ 5275540 w 5279228"/>
              <a:gd name="connsiteY4" fmla="*/ 3646433 h 5487848"/>
              <a:gd name="connsiteX5" fmla="*/ 4457502 w 5279228"/>
              <a:gd name="connsiteY5" fmla="*/ 3241137 h 5487848"/>
              <a:gd name="connsiteX6" fmla="*/ 2765800 w 5279228"/>
              <a:gd name="connsiteY6" fmla="*/ 3033111 h 5487848"/>
              <a:gd name="connsiteX7" fmla="*/ 1348293 w 5279228"/>
              <a:gd name="connsiteY7" fmla="*/ 2867063 h 5487848"/>
              <a:gd name="connsiteX8" fmla="*/ 173345 w 5279228"/>
              <a:gd name="connsiteY8" fmla="*/ 2486167 h 5487848"/>
              <a:gd name="connsiteX9" fmla="*/ 50515 w 5279228"/>
              <a:gd name="connsiteY9" fmla="*/ 1831075 h 5487848"/>
              <a:gd name="connsiteX10" fmla="*/ 610074 w 5279228"/>
              <a:gd name="connsiteY10" fmla="*/ 1339755 h 5487848"/>
              <a:gd name="connsiteX11" fmla="*/ 1907024 w 5279228"/>
              <a:gd name="connsiteY11" fmla="*/ 671636 h 5487848"/>
              <a:gd name="connsiteX12" fmla="*/ 3569984 w 5279228"/>
              <a:gd name="connsiteY12" fmla="*/ 110424 h 5487848"/>
              <a:gd name="connsiteX13" fmla="*/ 3915520 w 5279228"/>
              <a:gd name="connsiteY13" fmla="*/ 0 h 5487848"/>
              <a:gd name="connsiteX0" fmla="*/ 355936 w 5279228"/>
              <a:gd name="connsiteY0" fmla="*/ 5487848 h 5487848"/>
              <a:gd name="connsiteX1" fmla="*/ 1838372 w 5279228"/>
              <a:gd name="connsiteY1" fmla="*/ 5202072 h 5487848"/>
              <a:gd name="connsiteX2" fmla="*/ 3432679 w 5279228"/>
              <a:gd name="connsiteY2" fmla="*/ 4599503 h 5487848"/>
              <a:gd name="connsiteX3" fmla="*/ 4702954 w 5279228"/>
              <a:gd name="connsiteY3" fmla="*/ 4164015 h 5487848"/>
              <a:gd name="connsiteX4" fmla="*/ 5275540 w 5279228"/>
              <a:gd name="connsiteY4" fmla="*/ 3646433 h 5487848"/>
              <a:gd name="connsiteX5" fmla="*/ 4457502 w 5279228"/>
              <a:gd name="connsiteY5" fmla="*/ 3241137 h 5487848"/>
              <a:gd name="connsiteX6" fmla="*/ 2765800 w 5279228"/>
              <a:gd name="connsiteY6" fmla="*/ 3033111 h 5487848"/>
              <a:gd name="connsiteX7" fmla="*/ 1348293 w 5279228"/>
              <a:gd name="connsiteY7" fmla="*/ 2867063 h 5487848"/>
              <a:gd name="connsiteX8" fmla="*/ 173345 w 5279228"/>
              <a:gd name="connsiteY8" fmla="*/ 2486167 h 5487848"/>
              <a:gd name="connsiteX9" fmla="*/ 50515 w 5279228"/>
              <a:gd name="connsiteY9" fmla="*/ 1831075 h 5487848"/>
              <a:gd name="connsiteX10" fmla="*/ 610074 w 5279228"/>
              <a:gd name="connsiteY10" fmla="*/ 1339755 h 5487848"/>
              <a:gd name="connsiteX11" fmla="*/ 1907024 w 5279228"/>
              <a:gd name="connsiteY11" fmla="*/ 671636 h 5487848"/>
              <a:gd name="connsiteX12" fmla="*/ 3569984 w 5279228"/>
              <a:gd name="connsiteY12" fmla="*/ 110424 h 5487848"/>
              <a:gd name="connsiteX13" fmla="*/ 3915520 w 5279228"/>
              <a:gd name="connsiteY13" fmla="*/ 0 h 5487848"/>
              <a:gd name="connsiteX0" fmla="*/ 355936 w 5279228"/>
              <a:gd name="connsiteY0" fmla="*/ 5487848 h 5487848"/>
              <a:gd name="connsiteX1" fmla="*/ 1838372 w 5279228"/>
              <a:gd name="connsiteY1" fmla="*/ 5202072 h 5487848"/>
              <a:gd name="connsiteX2" fmla="*/ 3432679 w 5279228"/>
              <a:gd name="connsiteY2" fmla="*/ 4599503 h 5487848"/>
              <a:gd name="connsiteX3" fmla="*/ 4702954 w 5279228"/>
              <a:gd name="connsiteY3" fmla="*/ 4164015 h 5487848"/>
              <a:gd name="connsiteX4" fmla="*/ 5275540 w 5279228"/>
              <a:gd name="connsiteY4" fmla="*/ 3646433 h 5487848"/>
              <a:gd name="connsiteX5" fmla="*/ 4457502 w 5279228"/>
              <a:gd name="connsiteY5" fmla="*/ 3241137 h 5487848"/>
              <a:gd name="connsiteX6" fmla="*/ 2765800 w 5279228"/>
              <a:gd name="connsiteY6" fmla="*/ 3033111 h 5487848"/>
              <a:gd name="connsiteX7" fmla="*/ 1348293 w 5279228"/>
              <a:gd name="connsiteY7" fmla="*/ 2867063 h 5487848"/>
              <a:gd name="connsiteX8" fmla="*/ 173345 w 5279228"/>
              <a:gd name="connsiteY8" fmla="*/ 2486167 h 5487848"/>
              <a:gd name="connsiteX9" fmla="*/ 50515 w 5279228"/>
              <a:gd name="connsiteY9" fmla="*/ 1831075 h 5487848"/>
              <a:gd name="connsiteX10" fmla="*/ 610074 w 5279228"/>
              <a:gd name="connsiteY10" fmla="*/ 1339755 h 5487848"/>
              <a:gd name="connsiteX11" fmla="*/ 1907024 w 5279228"/>
              <a:gd name="connsiteY11" fmla="*/ 671636 h 5487848"/>
              <a:gd name="connsiteX12" fmla="*/ 3569984 w 5279228"/>
              <a:gd name="connsiteY12" fmla="*/ 110424 h 5487848"/>
              <a:gd name="connsiteX13" fmla="*/ 3915520 w 5279228"/>
              <a:gd name="connsiteY13" fmla="*/ 0 h 5487848"/>
              <a:gd name="connsiteX0" fmla="*/ 355936 w 5279228"/>
              <a:gd name="connsiteY0" fmla="*/ 5487848 h 5487848"/>
              <a:gd name="connsiteX1" fmla="*/ 1838372 w 5279228"/>
              <a:gd name="connsiteY1" fmla="*/ 5202072 h 5487848"/>
              <a:gd name="connsiteX2" fmla="*/ 3432679 w 5279228"/>
              <a:gd name="connsiteY2" fmla="*/ 4599503 h 5487848"/>
              <a:gd name="connsiteX3" fmla="*/ 4702954 w 5279228"/>
              <a:gd name="connsiteY3" fmla="*/ 4164015 h 5487848"/>
              <a:gd name="connsiteX4" fmla="*/ 5275540 w 5279228"/>
              <a:gd name="connsiteY4" fmla="*/ 3646433 h 5487848"/>
              <a:gd name="connsiteX5" fmla="*/ 4457502 w 5279228"/>
              <a:gd name="connsiteY5" fmla="*/ 3241137 h 5487848"/>
              <a:gd name="connsiteX6" fmla="*/ 2765800 w 5279228"/>
              <a:gd name="connsiteY6" fmla="*/ 3033111 h 5487848"/>
              <a:gd name="connsiteX7" fmla="*/ 1348293 w 5279228"/>
              <a:gd name="connsiteY7" fmla="*/ 2867063 h 5487848"/>
              <a:gd name="connsiteX8" fmla="*/ 173345 w 5279228"/>
              <a:gd name="connsiteY8" fmla="*/ 2486167 h 5487848"/>
              <a:gd name="connsiteX9" fmla="*/ 50515 w 5279228"/>
              <a:gd name="connsiteY9" fmla="*/ 1831075 h 5487848"/>
              <a:gd name="connsiteX10" fmla="*/ 610074 w 5279228"/>
              <a:gd name="connsiteY10" fmla="*/ 1339755 h 5487848"/>
              <a:gd name="connsiteX11" fmla="*/ 1907024 w 5279228"/>
              <a:gd name="connsiteY11" fmla="*/ 671636 h 5487848"/>
              <a:gd name="connsiteX12" fmla="*/ 3569984 w 5279228"/>
              <a:gd name="connsiteY12" fmla="*/ 110424 h 5487848"/>
              <a:gd name="connsiteX13" fmla="*/ 3915520 w 5279228"/>
              <a:gd name="connsiteY13" fmla="*/ 0 h 5487848"/>
              <a:gd name="connsiteX0" fmla="*/ 355936 w 5279228"/>
              <a:gd name="connsiteY0" fmla="*/ 5487848 h 5487848"/>
              <a:gd name="connsiteX1" fmla="*/ 1741390 w 5279228"/>
              <a:gd name="connsiteY1" fmla="*/ 5105090 h 5487848"/>
              <a:gd name="connsiteX2" fmla="*/ 3432679 w 5279228"/>
              <a:gd name="connsiteY2" fmla="*/ 4599503 h 5487848"/>
              <a:gd name="connsiteX3" fmla="*/ 4702954 w 5279228"/>
              <a:gd name="connsiteY3" fmla="*/ 4164015 h 5487848"/>
              <a:gd name="connsiteX4" fmla="*/ 5275540 w 5279228"/>
              <a:gd name="connsiteY4" fmla="*/ 3646433 h 5487848"/>
              <a:gd name="connsiteX5" fmla="*/ 4457502 w 5279228"/>
              <a:gd name="connsiteY5" fmla="*/ 3241137 h 5487848"/>
              <a:gd name="connsiteX6" fmla="*/ 2765800 w 5279228"/>
              <a:gd name="connsiteY6" fmla="*/ 3033111 h 5487848"/>
              <a:gd name="connsiteX7" fmla="*/ 1348293 w 5279228"/>
              <a:gd name="connsiteY7" fmla="*/ 2867063 h 5487848"/>
              <a:gd name="connsiteX8" fmla="*/ 173345 w 5279228"/>
              <a:gd name="connsiteY8" fmla="*/ 2486167 h 5487848"/>
              <a:gd name="connsiteX9" fmla="*/ 50515 w 5279228"/>
              <a:gd name="connsiteY9" fmla="*/ 1831075 h 5487848"/>
              <a:gd name="connsiteX10" fmla="*/ 610074 w 5279228"/>
              <a:gd name="connsiteY10" fmla="*/ 1339755 h 5487848"/>
              <a:gd name="connsiteX11" fmla="*/ 1907024 w 5279228"/>
              <a:gd name="connsiteY11" fmla="*/ 671636 h 5487848"/>
              <a:gd name="connsiteX12" fmla="*/ 3569984 w 5279228"/>
              <a:gd name="connsiteY12" fmla="*/ 110424 h 5487848"/>
              <a:gd name="connsiteX13" fmla="*/ 3915520 w 5279228"/>
              <a:gd name="connsiteY13" fmla="*/ 0 h 5487848"/>
              <a:gd name="connsiteX0" fmla="*/ 757718 w 5279228"/>
              <a:gd name="connsiteY0" fmla="*/ 5349303 h 5349303"/>
              <a:gd name="connsiteX1" fmla="*/ 1741390 w 5279228"/>
              <a:gd name="connsiteY1" fmla="*/ 5105090 h 5349303"/>
              <a:gd name="connsiteX2" fmla="*/ 3432679 w 5279228"/>
              <a:gd name="connsiteY2" fmla="*/ 4599503 h 5349303"/>
              <a:gd name="connsiteX3" fmla="*/ 4702954 w 5279228"/>
              <a:gd name="connsiteY3" fmla="*/ 4164015 h 5349303"/>
              <a:gd name="connsiteX4" fmla="*/ 5275540 w 5279228"/>
              <a:gd name="connsiteY4" fmla="*/ 3646433 h 5349303"/>
              <a:gd name="connsiteX5" fmla="*/ 4457502 w 5279228"/>
              <a:gd name="connsiteY5" fmla="*/ 3241137 h 5349303"/>
              <a:gd name="connsiteX6" fmla="*/ 2765800 w 5279228"/>
              <a:gd name="connsiteY6" fmla="*/ 3033111 h 5349303"/>
              <a:gd name="connsiteX7" fmla="*/ 1348293 w 5279228"/>
              <a:gd name="connsiteY7" fmla="*/ 2867063 h 5349303"/>
              <a:gd name="connsiteX8" fmla="*/ 173345 w 5279228"/>
              <a:gd name="connsiteY8" fmla="*/ 2486167 h 5349303"/>
              <a:gd name="connsiteX9" fmla="*/ 50515 w 5279228"/>
              <a:gd name="connsiteY9" fmla="*/ 1831075 h 5349303"/>
              <a:gd name="connsiteX10" fmla="*/ 610074 w 5279228"/>
              <a:gd name="connsiteY10" fmla="*/ 1339755 h 5349303"/>
              <a:gd name="connsiteX11" fmla="*/ 1907024 w 5279228"/>
              <a:gd name="connsiteY11" fmla="*/ 671636 h 5349303"/>
              <a:gd name="connsiteX12" fmla="*/ 3569984 w 5279228"/>
              <a:gd name="connsiteY12" fmla="*/ 110424 h 5349303"/>
              <a:gd name="connsiteX13" fmla="*/ 3915520 w 5279228"/>
              <a:gd name="connsiteY13" fmla="*/ 0 h 5349303"/>
              <a:gd name="connsiteX0" fmla="*/ 757718 w 5279228"/>
              <a:gd name="connsiteY0" fmla="*/ 5349303 h 5349303"/>
              <a:gd name="connsiteX1" fmla="*/ 1741390 w 5279228"/>
              <a:gd name="connsiteY1" fmla="*/ 5105090 h 5349303"/>
              <a:gd name="connsiteX2" fmla="*/ 3432679 w 5279228"/>
              <a:gd name="connsiteY2" fmla="*/ 4599503 h 5349303"/>
              <a:gd name="connsiteX3" fmla="*/ 4702954 w 5279228"/>
              <a:gd name="connsiteY3" fmla="*/ 4164015 h 5349303"/>
              <a:gd name="connsiteX4" fmla="*/ 5275540 w 5279228"/>
              <a:gd name="connsiteY4" fmla="*/ 3646433 h 5349303"/>
              <a:gd name="connsiteX5" fmla="*/ 4457502 w 5279228"/>
              <a:gd name="connsiteY5" fmla="*/ 3241137 h 5349303"/>
              <a:gd name="connsiteX6" fmla="*/ 2765800 w 5279228"/>
              <a:gd name="connsiteY6" fmla="*/ 3033111 h 5349303"/>
              <a:gd name="connsiteX7" fmla="*/ 1348293 w 5279228"/>
              <a:gd name="connsiteY7" fmla="*/ 2867063 h 5349303"/>
              <a:gd name="connsiteX8" fmla="*/ 173345 w 5279228"/>
              <a:gd name="connsiteY8" fmla="*/ 2486167 h 5349303"/>
              <a:gd name="connsiteX9" fmla="*/ 50515 w 5279228"/>
              <a:gd name="connsiteY9" fmla="*/ 1831075 h 5349303"/>
              <a:gd name="connsiteX10" fmla="*/ 610074 w 5279228"/>
              <a:gd name="connsiteY10" fmla="*/ 1339755 h 5349303"/>
              <a:gd name="connsiteX11" fmla="*/ 1907024 w 5279228"/>
              <a:gd name="connsiteY11" fmla="*/ 671636 h 5349303"/>
              <a:gd name="connsiteX12" fmla="*/ 3569984 w 5279228"/>
              <a:gd name="connsiteY12" fmla="*/ 110424 h 5349303"/>
              <a:gd name="connsiteX13" fmla="*/ 3915520 w 5279228"/>
              <a:gd name="connsiteY13" fmla="*/ 0 h 5349303"/>
              <a:gd name="connsiteX0" fmla="*/ 757718 w 5279228"/>
              <a:gd name="connsiteY0" fmla="*/ 5238879 h 5238879"/>
              <a:gd name="connsiteX1" fmla="*/ 1741390 w 5279228"/>
              <a:gd name="connsiteY1" fmla="*/ 4994666 h 5238879"/>
              <a:gd name="connsiteX2" fmla="*/ 3432679 w 5279228"/>
              <a:gd name="connsiteY2" fmla="*/ 4489079 h 5238879"/>
              <a:gd name="connsiteX3" fmla="*/ 4702954 w 5279228"/>
              <a:gd name="connsiteY3" fmla="*/ 4053591 h 5238879"/>
              <a:gd name="connsiteX4" fmla="*/ 5275540 w 5279228"/>
              <a:gd name="connsiteY4" fmla="*/ 3536009 h 5238879"/>
              <a:gd name="connsiteX5" fmla="*/ 4457502 w 5279228"/>
              <a:gd name="connsiteY5" fmla="*/ 3130713 h 5238879"/>
              <a:gd name="connsiteX6" fmla="*/ 2765800 w 5279228"/>
              <a:gd name="connsiteY6" fmla="*/ 2922687 h 5238879"/>
              <a:gd name="connsiteX7" fmla="*/ 1348293 w 5279228"/>
              <a:gd name="connsiteY7" fmla="*/ 2756639 h 5238879"/>
              <a:gd name="connsiteX8" fmla="*/ 173345 w 5279228"/>
              <a:gd name="connsiteY8" fmla="*/ 2375743 h 5238879"/>
              <a:gd name="connsiteX9" fmla="*/ 50515 w 5279228"/>
              <a:gd name="connsiteY9" fmla="*/ 1720651 h 5238879"/>
              <a:gd name="connsiteX10" fmla="*/ 610074 w 5279228"/>
              <a:gd name="connsiteY10" fmla="*/ 1229331 h 5238879"/>
              <a:gd name="connsiteX11" fmla="*/ 1907024 w 5279228"/>
              <a:gd name="connsiteY11" fmla="*/ 561212 h 5238879"/>
              <a:gd name="connsiteX12" fmla="*/ 3569984 w 5279228"/>
              <a:gd name="connsiteY12" fmla="*/ 0 h 5238879"/>
              <a:gd name="connsiteX13" fmla="*/ 4428138 w 5279228"/>
              <a:gd name="connsiteY13" fmla="*/ 138958 h 5238879"/>
              <a:gd name="connsiteX0" fmla="*/ 757718 w 5279228"/>
              <a:gd name="connsiteY0" fmla="*/ 5099921 h 5099921"/>
              <a:gd name="connsiteX1" fmla="*/ 1741390 w 5279228"/>
              <a:gd name="connsiteY1" fmla="*/ 4855708 h 5099921"/>
              <a:gd name="connsiteX2" fmla="*/ 3432679 w 5279228"/>
              <a:gd name="connsiteY2" fmla="*/ 4350121 h 5099921"/>
              <a:gd name="connsiteX3" fmla="*/ 4702954 w 5279228"/>
              <a:gd name="connsiteY3" fmla="*/ 3914633 h 5099921"/>
              <a:gd name="connsiteX4" fmla="*/ 5275540 w 5279228"/>
              <a:gd name="connsiteY4" fmla="*/ 3397051 h 5099921"/>
              <a:gd name="connsiteX5" fmla="*/ 4457502 w 5279228"/>
              <a:gd name="connsiteY5" fmla="*/ 2991755 h 5099921"/>
              <a:gd name="connsiteX6" fmla="*/ 2765800 w 5279228"/>
              <a:gd name="connsiteY6" fmla="*/ 2783729 h 5099921"/>
              <a:gd name="connsiteX7" fmla="*/ 1348293 w 5279228"/>
              <a:gd name="connsiteY7" fmla="*/ 2617681 h 5099921"/>
              <a:gd name="connsiteX8" fmla="*/ 173345 w 5279228"/>
              <a:gd name="connsiteY8" fmla="*/ 2236785 h 5099921"/>
              <a:gd name="connsiteX9" fmla="*/ 50515 w 5279228"/>
              <a:gd name="connsiteY9" fmla="*/ 1581693 h 5099921"/>
              <a:gd name="connsiteX10" fmla="*/ 610074 w 5279228"/>
              <a:gd name="connsiteY10" fmla="*/ 1090373 h 5099921"/>
              <a:gd name="connsiteX11" fmla="*/ 1907024 w 5279228"/>
              <a:gd name="connsiteY11" fmla="*/ 422254 h 5099921"/>
              <a:gd name="connsiteX12" fmla="*/ 3542275 w 5279228"/>
              <a:gd name="connsiteY12" fmla="*/ 138133 h 5099921"/>
              <a:gd name="connsiteX13" fmla="*/ 4428138 w 5279228"/>
              <a:gd name="connsiteY13" fmla="*/ 0 h 5099921"/>
              <a:gd name="connsiteX0" fmla="*/ 757718 w 5279228"/>
              <a:gd name="connsiteY0" fmla="*/ 5099921 h 5099921"/>
              <a:gd name="connsiteX1" fmla="*/ 1741390 w 5279228"/>
              <a:gd name="connsiteY1" fmla="*/ 4855708 h 5099921"/>
              <a:gd name="connsiteX2" fmla="*/ 3432679 w 5279228"/>
              <a:gd name="connsiteY2" fmla="*/ 4350121 h 5099921"/>
              <a:gd name="connsiteX3" fmla="*/ 4702954 w 5279228"/>
              <a:gd name="connsiteY3" fmla="*/ 3914633 h 5099921"/>
              <a:gd name="connsiteX4" fmla="*/ 5275540 w 5279228"/>
              <a:gd name="connsiteY4" fmla="*/ 3397051 h 5099921"/>
              <a:gd name="connsiteX5" fmla="*/ 4457502 w 5279228"/>
              <a:gd name="connsiteY5" fmla="*/ 2991755 h 5099921"/>
              <a:gd name="connsiteX6" fmla="*/ 2765800 w 5279228"/>
              <a:gd name="connsiteY6" fmla="*/ 2783729 h 5099921"/>
              <a:gd name="connsiteX7" fmla="*/ 1348293 w 5279228"/>
              <a:gd name="connsiteY7" fmla="*/ 2617681 h 5099921"/>
              <a:gd name="connsiteX8" fmla="*/ 173345 w 5279228"/>
              <a:gd name="connsiteY8" fmla="*/ 2236785 h 5099921"/>
              <a:gd name="connsiteX9" fmla="*/ 50515 w 5279228"/>
              <a:gd name="connsiteY9" fmla="*/ 1581693 h 5099921"/>
              <a:gd name="connsiteX10" fmla="*/ 610074 w 5279228"/>
              <a:gd name="connsiteY10" fmla="*/ 1090373 h 5099921"/>
              <a:gd name="connsiteX11" fmla="*/ 1934733 w 5279228"/>
              <a:gd name="connsiteY11" fmla="*/ 574654 h 5099921"/>
              <a:gd name="connsiteX12" fmla="*/ 3542275 w 5279228"/>
              <a:gd name="connsiteY12" fmla="*/ 138133 h 5099921"/>
              <a:gd name="connsiteX13" fmla="*/ 4428138 w 5279228"/>
              <a:gd name="connsiteY13" fmla="*/ 0 h 5099921"/>
              <a:gd name="connsiteX0" fmla="*/ 757718 w 5279327"/>
              <a:gd name="connsiteY0" fmla="*/ 5099921 h 5099921"/>
              <a:gd name="connsiteX1" fmla="*/ 1741390 w 5279327"/>
              <a:gd name="connsiteY1" fmla="*/ 4855708 h 5099921"/>
              <a:gd name="connsiteX2" fmla="*/ 3377261 w 5279327"/>
              <a:gd name="connsiteY2" fmla="*/ 4266994 h 5099921"/>
              <a:gd name="connsiteX3" fmla="*/ 4702954 w 5279327"/>
              <a:gd name="connsiteY3" fmla="*/ 3914633 h 5099921"/>
              <a:gd name="connsiteX4" fmla="*/ 5275540 w 5279327"/>
              <a:gd name="connsiteY4" fmla="*/ 3397051 h 5099921"/>
              <a:gd name="connsiteX5" fmla="*/ 4457502 w 5279327"/>
              <a:gd name="connsiteY5" fmla="*/ 2991755 h 5099921"/>
              <a:gd name="connsiteX6" fmla="*/ 2765800 w 5279327"/>
              <a:gd name="connsiteY6" fmla="*/ 2783729 h 5099921"/>
              <a:gd name="connsiteX7" fmla="*/ 1348293 w 5279327"/>
              <a:gd name="connsiteY7" fmla="*/ 2617681 h 5099921"/>
              <a:gd name="connsiteX8" fmla="*/ 173345 w 5279327"/>
              <a:gd name="connsiteY8" fmla="*/ 2236785 h 5099921"/>
              <a:gd name="connsiteX9" fmla="*/ 50515 w 5279327"/>
              <a:gd name="connsiteY9" fmla="*/ 1581693 h 5099921"/>
              <a:gd name="connsiteX10" fmla="*/ 610074 w 5279327"/>
              <a:gd name="connsiteY10" fmla="*/ 1090373 h 5099921"/>
              <a:gd name="connsiteX11" fmla="*/ 1934733 w 5279327"/>
              <a:gd name="connsiteY11" fmla="*/ 574654 h 5099921"/>
              <a:gd name="connsiteX12" fmla="*/ 3542275 w 5279327"/>
              <a:gd name="connsiteY12" fmla="*/ 138133 h 5099921"/>
              <a:gd name="connsiteX13" fmla="*/ 4428138 w 5279327"/>
              <a:gd name="connsiteY13" fmla="*/ 0 h 5099921"/>
              <a:gd name="connsiteX0" fmla="*/ 757718 w 5279327"/>
              <a:gd name="connsiteY0" fmla="*/ 5099921 h 5099921"/>
              <a:gd name="connsiteX1" fmla="*/ 1672118 w 5279327"/>
              <a:gd name="connsiteY1" fmla="*/ 4689454 h 5099921"/>
              <a:gd name="connsiteX2" fmla="*/ 3377261 w 5279327"/>
              <a:gd name="connsiteY2" fmla="*/ 4266994 h 5099921"/>
              <a:gd name="connsiteX3" fmla="*/ 4702954 w 5279327"/>
              <a:gd name="connsiteY3" fmla="*/ 3914633 h 5099921"/>
              <a:gd name="connsiteX4" fmla="*/ 5275540 w 5279327"/>
              <a:gd name="connsiteY4" fmla="*/ 3397051 h 5099921"/>
              <a:gd name="connsiteX5" fmla="*/ 4457502 w 5279327"/>
              <a:gd name="connsiteY5" fmla="*/ 2991755 h 5099921"/>
              <a:gd name="connsiteX6" fmla="*/ 2765800 w 5279327"/>
              <a:gd name="connsiteY6" fmla="*/ 2783729 h 5099921"/>
              <a:gd name="connsiteX7" fmla="*/ 1348293 w 5279327"/>
              <a:gd name="connsiteY7" fmla="*/ 2617681 h 5099921"/>
              <a:gd name="connsiteX8" fmla="*/ 173345 w 5279327"/>
              <a:gd name="connsiteY8" fmla="*/ 2236785 h 5099921"/>
              <a:gd name="connsiteX9" fmla="*/ 50515 w 5279327"/>
              <a:gd name="connsiteY9" fmla="*/ 1581693 h 5099921"/>
              <a:gd name="connsiteX10" fmla="*/ 610074 w 5279327"/>
              <a:gd name="connsiteY10" fmla="*/ 1090373 h 5099921"/>
              <a:gd name="connsiteX11" fmla="*/ 1934733 w 5279327"/>
              <a:gd name="connsiteY11" fmla="*/ 574654 h 5099921"/>
              <a:gd name="connsiteX12" fmla="*/ 3542275 w 5279327"/>
              <a:gd name="connsiteY12" fmla="*/ 138133 h 5099921"/>
              <a:gd name="connsiteX13" fmla="*/ 4428138 w 5279327"/>
              <a:gd name="connsiteY13" fmla="*/ 0 h 5099921"/>
              <a:gd name="connsiteX0" fmla="*/ 231245 w 5279327"/>
              <a:gd name="connsiteY0" fmla="*/ 4905957 h 4905957"/>
              <a:gd name="connsiteX1" fmla="*/ 1672118 w 5279327"/>
              <a:gd name="connsiteY1" fmla="*/ 4689454 h 4905957"/>
              <a:gd name="connsiteX2" fmla="*/ 3377261 w 5279327"/>
              <a:gd name="connsiteY2" fmla="*/ 4266994 h 4905957"/>
              <a:gd name="connsiteX3" fmla="*/ 4702954 w 5279327"/>
              <a:gd name="connsiteY3" fmla="*/ 3914633 h 4905957"/>
              <a:gd name="connsiteX4" fmla="*/ 5275540 w 5279327"/>
              <a:gd name="connsiteY4" fmla="*/ 3397051 h 4905957"/>
              <a:gd name="connsiteX5" fmla="*/ 4457502 w 5279327"/>
              <a:gd name="connsiteY5" fmla="*/ 2991755 h 4905957"/>
              <a:gd name="connsiteX6" fmla="*/ 2765800 w 5279327"/>
              <a:gd name="connsiteY6" fmla="*/ 2783729 h 4905957"/>
              <a:gd name="connsiteX7" fmla="*/ 1348293 w 5279327"/>
              <a:gd name="connsiteY7" fmla="*/ 2617681 h 4905957"/>
              <a:gd name="connsiteX8" fmla="*/ 173345 w 5279327"/>
              <a:gd name="connsiteY8" fmla="*/ 2236785 h 4905957"/>
              <a:gd name="connsiteX9" fmla="*/ 50515 w 5279327"/>
              <a:gd name="connsiteY9" fmla="*/ 1581693 h 4905957"/>
              <a:gd name="connsiteX10" fmla="*/ 610074 w 5279327"/>
              <a:gd name="connsiteY10" fmla="*/ 1090373 h 4905957"/>
              <a:gd name="connsiteX11" fmla="*/ 1934733 w 5279327"/>
              <a:gd name="connsiteY11" fmla="*/ 574654 h 4905957"/>
              <a:gd name="connsiteX12" fmla="*/ 3542275 w 5279327"/>
              <a:gd name="connsiteY12" fmla="*/ 138133 h 4905957"/>
              <a:gd name="connsiteX13" fmla="*/ 4428138 w 5279327"/>
              <a:gd name="connsiteY13" fmla="*/ 0 h 490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79327" h="4905957">
                <a:moveTo>
                  <a:pt x="231245" y="4905957"/>
                </a:moveTo>
                <a:cubicBezTo>
                  <a:pt x="818821" y="4760898"/>
                  <a:pt x="1147782" y="4795948"/>
                  <a:pt x="1672118" y="4689454"/>
                </a:cubicBezTo>
                <a:cubicBezTo>
                  <a:pt x="2196454" y="4582960"/>
                  <a:pt x="2872122" y="4396131"/>
                  <a:pt x="3377261" y="4266994"/>
                </a:cubicBezTo>
                <a:cubicBezTo>
                  <a:pt x="3882400" y="4137857"/>
                  <a:pt x="4386574" y="4059623"/>
                  <a:pt x="4702954" y="3914633"/>
                </a:cubicBezTo>
                <a:cubicBezTo>
                  <a:pt x="5019334" y="3769643"/>
                  <a:pt x="5316449" y="3550864"/>
                  <a:pt x="5275540" y="3397051"/>
                </a:cubicBezTo>
                <a:cubicBezTo>
                  <a:pt x="5234631" y="3243238"/>
                  <a:pt x="4875792" y="3093975"/>
                  <a:pt x="4457502" y="2991755"/>
                </a:cubicBezTo>
                <a:cubicBezTo>
                  <a:pt x="4039212" y="2889535"/>
                  <a:pt x="3284002" y="2846075"/>
                  <a:pt x="2765800" y="2783729"/>
                </a:cubicBezTo>
                <a:cubicBezTo>
                  <a:pt x="2247598" y="2721383"/>
                  <a:pt x="1780369" y="2708838"/>
                  <a:pt x="1348293" y="2617681"/>
                </a:cubicBezTo>
                <a:cubicBezTo>
                  <a:pt x="916217" y="2526524"/>
                  <a:pt x="389641" y="2409450"/>
                  <a:pt x="173345" y="2236785"/>
                </a:cubicBezTo>
                <a:cubicBezTo>
                  <a:pt x="-42951" y="2064120"/>
                  <a:pt x="-22273" y="1772762"/>
                  <a:pt x="50515" y="1581693"/>
                </a:cubicBezTo>
                <a:cubicBezTo>
                  <a:pt x="123303" y="1390624"/>
                  <a:pt x="296038" y="1258213"/>
                  <a:pt x="610074" y="1090373"/>
                </a:cubicBezTo>
                <a:cubicBezTo>
                  <a:pt x="924110" y="922533"/>
                  <a:pt x="1446033" y="733361"/>
                  <a:pt x="1934733" y="574654"/>
                </a:cubicBezTo>
                <a:cubicBezTo>
                  <a:pt x="2423433" y="415947"/>
                  <a:pt x="3126708" y="233909"/>
                  <a:pt x="3542275" y="138133"/>
                </a:cubicBezTo>
                <a:cubicBezTo>
                  <a:pt x="3957842" y="42357"/>
                  <a:pt x="4132850" y="46044"/>
                  <a:pt x="442813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Kombinationstegning 12"/>
          <p:cNvSpPr/>
          <p:nvPr/>
        </p:nvSpPr>
        <p:spPr>
          <a:xfrm>
            <a:off x="3507290" y="1819543"/>
            <a:ext cx="4744919" cy="4756815"/>
          </a:xfrm>
          <a:custGeom>
            <a:avLst/>
            <a:gdLst>
              <a:gd name="connsiteX0" fmla="*/ 486807 w 4936906"/>
              <a:gd name="connsiteY0" fmla="*/ 5244856 h 5244856"/>
              <a:gd name="connsiteX1" fmla="*/ 555046 w 4936906"/>
              <a:gd name="connsiteY1" fmla="*/ 5231208 h 5244856"/>
              <a:gd name="connsiteX2" fmla="*/ 2588563 w 4936906"/>
              <a:gd name="connsiteY2" fmla="*/ 4739888 h 5244856"/>
              <a:gd name="connsiteX3" fmla="*/ 3857804 w 4936906"/>
              <a:gd name="connsiteY3" fmla="*/ 4166682 h 5244856"/>
              <a:gd name="connsiteX4" fmla="*/ 4813148 w 4936906"/>
              <a:gd name="connsiteY4" fmla="*/ 3388760 h 5244856"/>
              <a:gd name="connsiteX5" fmla="*/ 4826795 w 4936906"/>
              <a:gd name="connsiteY5" fmla="*/ 2542599 h 5244856"/>
              <a:gd name="connsiteX6" fmla="*/ 3912395 w 4936906"/>
              <a:gd name="connsiteY6" fmla="*/ 1901154 h 5244856"/>
              <a:gd name="connsiteX7" fmla="*/ 2506676 w 4936906"/>
              <a:gd name="connsiteY7" fmla="*/ 1614551 h 5244856"/>
              <a:gd name="connsiteX8" fmla="*/ 1046366 w 4936906"/>
              <a:gd name="connsiteY8" fmla="*/ 1491721 h 5244856"/>
              <a:gd name="connsiteX9" fmla="*/ 9136 w 4936906"/>
              <a:gd name="connsiteY9" fmla="*/ 1368891 h 5244856"/>
              <a:gd name="connsiteX10" fmla="*/ 623285 w 4936906"/>
              <a:gd name="connsiteY10" fmla="*/ 863924 h 5244856"/>
              <a:gd name="connsiteX11" fmla="*/ 2015357 w 4936906"/>
              <a:gd name="connsiteY11" fmla="*/ 413548 h 5244856"/>
              <a:gd name="connsiteX12" fmla="*/ 3038939 w 4936906"/>
              <a:gd name="connsiteY12" fmla="*/ 58706 h 5244856"/>
              <a:gd name="connsiteX13" fmla="*/ 3107178 w 4936906"/>
              <a:gd name="connsiteY13" fmla="*/ 4115 h 5244856"/>
              <a:gd name="connsiteX0" fmla="*/ 246093 w 4696192"/>
              <a:gd name="connsiteY0" fmla="*/ 5244856 h 5244856"/>
              <a:gd name="connsiteX1" fmla="*/ 314332 w 4696192"/>
              <a:gd name="connsiteY1" fmla="*/ 5231208 h 5244856"/>
              <a:gd name="connsiteX2" fmla="*/ 2347849 w 4696192"/>
              <a:gd name="connsiteY2" fmla="*/ 4739888 h 5244856"/>
              <a:gd name="connsiteX3" fmla="*/ 3617090 w 4696192"/>
              <a:gd name="connsiteY3" fmla="*/ 4166682 h 5244856"/>
              <a:gd name="connsiteX4" fmla="*/ 4572434 w 4696192"/>
              <a:gd name="connsiteY4" fmla="*/ 3388760 h 5244856"/>
              <a:gd name="connsiteX5" fmla="*/ 4586081 w 4696192"/>
              <a:gd name="connsiteY5" fmla="*/ 2542599 h 5244856"/>
              <a:gd name="connsiteX6" fmla="*/ 3671681 w 4696192"/>
              <a:gd name="connsiteY6" fmla="*/ 1901154 h 5244856"/>
              <a:gd name="connsiteX7" fmla="*/ 2265962 w 4696192"/>
              <a:gd name="connsiteY7" fmla="*/ 1614551 h 5244856"/>
              <a:gd name="connsiteX8" fmla="*/ 805652 w 4696192"/>
              <a:gd name="connsiteY8" fmla="*/ 1491721 h 5244856"/>
              <a:gd name="connsiteX9" fmla="*/ 17804 w 4696192"/>
              <a:gd name="connsiteY9" fmla="*/ 1216491 h 5244856"/>
              <a:gd name="connsiteX10" fmla="*/ 382571 w 4696192"/>
              <a:gd name="connsiteY10" fmla="*/ 863924 h 5244856"/>
              <a:gd name="connsiteX11" fmla="*/ 1774643 w 4696192"/>
              <a:gd name="connsiteY11" fmla="*/ 413548 h 5244856"/>
              <a:gd name="connsiteX12" fmla="*/ 2798225 w 4696192"/>
              <a:gd name="connsiteY12" fmla="*/ 58706 h 5244856"/>
              <a:gd name="connsiteX13" fmla="*/ 2866464 w 4696192"/>
              <a:gd name="connsiteY13" fmla="*/ 4115 h 5244856"/>
              <a:gd name="connsiteX0" fmla="*/ 246093 w 4696192"/>
              <a:gd name="connsiteY0" fmla="*/ 5379593 h 5379593"/>
              <a:gd name="connsiteX1" fmla="*/ 314332 w 4696192"/>
              <a:gd name="connsiteY1" fmla="*/ 5365945 h 5379593"/>
              <a:gd name="connsiteX2" fmla="*/ 2347849 w 4696192"/>
              <a:gd name="connsiteY2" fmla="*/ 4874625 h 5379593"/>
              <a:gd name="connsiteX3" fmla="*/ 3617090 w 4696192"/>
              <a:gd name="connsiteY3" fmla="*/ 4301419 h 5379593"/>
              <a:gd name="connsiteX4" fmla="*/ 4572434 w 4696192"/>
              <a:gd name="connsiteY4" fmla="*/ 3523497 h 5379593"/>
              <a:gd name="connsiteX5" fmla="*/ 4586081 w 4696192"/>
              <a:gd name="connsiteY5" fmla="*/ 2677336 h 5379593"/>
              <a:gd name="connsiteX6" fmla="*/ 3671681 w 4696192"/>
              <a:gd name="connsiteY6" fmla="*/ 2035891 h 5379593"/>
              <a:gd name="connsiteX7" fmla="*/ 2265962 w 4696192"/>
              <a:gd name="connsiteY7" fmla="*/ 1749288 h 5379593"/>
              <a:gd name="connsiteX8" fmla="*/ 805652 w 4696192"/>
              <a:gd name="connsiteY8" fmla="*/ 1626458 h 5379593"/>
              <a:gd name="connsiteX9" fmla="*/ 17804 w 4696192"/>
              <a:gd name="connsiteY9" fmla="*/ 1351228 h 5379593"/>
              <a:gd name="connsiteX10" fmla="*/ 382571 w 4696192"/>
              <a:gd name="connsiteY10" fmla="*/ 998661 h 5379593"/>
              <a:gd name="connsiteX11" fmla="*/ 1774643 w 4696192"/>
              <a:gd name="connsiteY11" fmla="*/ 548285 h 5379593"/>
              <a:gd name="connsiteX12" fmla="*/ 2798225 w 4696192"/>
              <a:gd name="connsiteY12" fmla="*/ 193443 h 5379593"/>
              <a:gd name="connsiteX13" fmla="*/ 3323664 w 4696192"/>
              <a:gd name="connsiteY13" fmla="*/ 306 h 5379593"/>
              <a:gd name="connsiteX0" fmla="*/ 249384 w 4699483"/>
              <a:gd name="connsiteY0" fmla="*/ 5379593 h 5379593"/>
              <a:gd name="connsiteX1" fmla="*/ 317623 w 4699483"/>
              <a:gd name="connsiteY1" fmla="*/ 5365945 h 5379593"/>
              <a:gd name="connsiteX2" fmla="*/ 2351140 w 4699483"/>
              <a:gd name="connsiteY2" fmla="*/ 4874625 h 5379593"/>
              <a:gd name="connsiteX3" fmla="*/ 3620381 w 4699483"/>
              <a:gd name="connsiteY3" fmla="*/ 4301419 h 5379593"/>
              <a:gd name="connsiteX4" fmla="*/ 4575725 w 4699483"/>
              <a:gd name="connsiteY4" fmla="*/ 3523497 h 5379593"/>
              <a:gd name="connsiteX5" fmla="*/ 4589372 w 4699483"/>
              <a:gd name="connsiteY5" fmla="*/ 2677336 h 5379593"/>
              <a:gd name="connsiteX6" fmla="*/ 3674972 w 4699483"/>
              <a:gd name="connsiteY6" fmla="*/ 2035891 h 5379593"/>
              <a:gd name="connsiteX7" fmla="*/ 2269253 w 4699483"/>
              <a:gd name="connsiteY7" fmla="*/ 1749288 h 5379593"/>
              <a:gd name="connsiteX8" fmla="*/ 864361 w 4699483"/>
              <a:gd name="connsiteY8" fmla="*/ 1571040 h 5379593"/>
              <a:gd name="connsiteX9" fmla="*/ 21095 w 4699483"/>
              <a:gd name="connsiteY9" fmla="*/ 1351228 h 5379593"/>
              <a:gd name="connsiteX10" fmla="*/ 385862 w 4699483"/>
              <a:gd name="connsiteY10" fmla="*/ 998661 h 5379593"/>
              <a:gd name="connsiteX11" fmla="*/ 1777934 w 4699483"/>
              <a:gd name="connsiteY11" fmla="*/ 548285 h 5379593"/>
              <a:gd name="connsiteX12" fmla="*/ 2801516 w 4699483"/>
              <a:gd name="connsiteY12" fmla="*/ 193443 h 5379593"/>
              <a:gd name="connsiteX13" fmla="*/ 3326955 w 4699483"/>
              <a:gd name="connsiteY13" fmla="*/ 306 h 5379593"/>
              <a:gd name="connsiteX0" fmla="*/ 249384 w 4744173"/>
              <a:gd name="connsiteY0" fmla="*/ 5379593 h 5379593"/>
              <a:gd name="connsiteX1" fmla="*/ 317623 w 4744173"/>
              <a:gd name="connsiteY1" fmla="*/ 5365945 h 5379593"/>
              <a:gd name="connsiteX2" fmla="*/ 2351140 w 4744173"/>
              <a:gd name="connsiteY2" fmla="*/ 4874625 h 5379593"/>
              <a:gd name="connsiteX3" fmla="*/ 3620381 w 4744173"/>
              <a:gd name="connsiteY3" fmla="*/ 4301419 h 5379593"/>
              <a:gd name="connsiteX4" fmla="*/ 4575725 w 4744173"/>
              <a:gd name="connsiteY4" fmla="*/ 3523497 h 5379593"/>
              <a:gd name="connsiteX5" fmla="*/ 4658644 w 4744173"/>
              <a:gd name="connsiteY5" fmla="*/ 2635772 h 5379593"/>
              <a:gd name="connsiteX6" fmla="*/ 3674972 w 4744173"/>
              <a:gd name="connsiteY6" fmla="*/ 2035891 h 5379593"/>
              <a:gd name="connsiteX7" fmla="*/ 2269253 w 4744173"/>
              <a:gd name="connsiteY7" fmla="*/ 1749288 h 5379593"/>
              <a:gd name="connsiteX8" fmla="*/ 864361 w 4744173"/>
              <a:gd name="connsiteY8" fmla="*/ 1571040 h 5379593"/>
              <a:gd name="connsiteX9" fmla="*/ 21095 w 4744173"/>
              <a:gd name="connsiteY9" fmla="*/ 1351228 h 5379593"/>
              <a:gd name="connsiteX10" fmla="*/ 385862 w 4744173"/>
              <a:gd name="connsiteY10" fmla="*/ 998661 h 5379593"/>
              <a:gd name="connsiteX11" fmla="*/ 1777934 w 4744173"/>
              <a:gd name="connsiteY11" fmla="*/ 548285 h 5379593"/>
              <a:gd name="connsiteX12" fmla="*/ 2801516 w 4744173"/>
              <a:gd name="connsiteY12" fmla="*/ 193443 h 5379593"/>
              <a:gd name="connsiteX13" fmla="*/ 3326955 w 4744173"/>
              <a:gd name="connsiteY13" fmla="*/ 306 h 5379593"/>
              <a:gd name="connsiteX0" fmla="*/ 249384 w 4744173"/>
              <a:gd name="connsiteY0" fmla="*/ 5379593 h 5379799"/>
              <a:gd name="connsiteX1" fmla="*/ 567005 w 4744173"/>
              <a:gd name="connsiteY1" fmla="*/ 5379799 h 5379799"/>
              <a:gd name="connsiteX2" fmla="*/ 2351140 w 4744173"/>
              <a:gd name="connsiteY2" fmla="*/ 4874625 h 5379799"/>
              <a:gd name="connsiteX3" fmla="*/ 3620381 w 4744173"/>
              <a:gd name="connsiteY3" fmla="*/ 4301419 h 5379799"/>
              <a:gd name="connsiteX4" fmla="*/ 4575725 w 4744173"/>
              <a:gd name="connsiteY4" fmla="*/ 3523497 h 5379799"/>
              <a:gd name="connsiteX5" fmla="*/ 4658644 w 4744173"/>
              <a:gd name="connsiteY5" fmla="*/ 2635772 h 5379799"/>
              <a:gd name="connsiteX6" fmla="*/ 3674972 w 4744173"/>
              <a:gd name="connsiteY6" fmla="*/ 2035891 h 5379799"/>
              <a:gd name="connsiteX7" fmla="*/ 2269253 w 4744173"/>
              <a:gd name="connsiteY7" fmla="*/ 1749288 h 5379799"/>
              <a:gd name="connsiteX8" fmla="*/ 864361 w 4744173"/>
              <a:gd name="connsiteY8" fmla="*/ 1571040 h 5379799"/>
              <a:gd name="connsiteX9" fmla="*/ 21095 w 4744173"/>
              <a:gd name="connsiteY9" fmla="*/ 1351228 h 5379799"/>
              <a:gd name="connsiteX10" fmla="*/ 385862 w 4744173"/>
              <a:gd name="connsiteY10" fmla="*/ 998661 h 5379799"/>
              <a:gd name="connsiteX11" fmla="*/ 1777934 w 4744173"/>
              <a:gd name="connsiteY11" fmla="*/ 548285 h 5379799"/>
              <a:gd name="connsiteX12" fmla="*/ 2801516 w 4744173"/>
              <a:gd name="connsiteY12" fmla="*/ 193443 h 5379799"/>
              <a:gd name="connsiteX13" fmla="*/ 3326955 w 4744173"/>
              <a:gd name="connsiteY13" fmla="*/ 306 h 5379799"/>
              <a:gd name="connsiteX0" fmla="*/ 0 w 5104389"/>
              <a:gd name="connsiteY0" fmla="*/ 5296466 h 5400868"/>
              <a:gd name="connsiteX1" fmla="*/ 927221 w 5104389"/>
              <a:gd name="connsiteY1" fmla="*/ 5379799 h 5400868"/>
              <a:gd name="connsiteX2" fmla="*/ 2711356 w 5104389"/>
              <a:gd name="connsiteY2" fmla="*/ 4874625 h 5400868"/>
              <a:gd name="connsiteX3" fmla="*/ 3980597 w 5104389"/>
              <a:gd name="connsiteY3" fmla="*/ 4301419 h 5400868"/>
              <a:gd name="connsiteX4" fmla="*/ 4935941 w 5104389"/>
              <a:gd name="connsiteY4" fmla="*/ 3523497 h 5400868"/>
              <a:gd name="connsiteX5" fmla="*/ 5018860 w 5104389"/>
              <a:gd name="connsiteY5" fmla="*/ 2635772 h 5400868"/>
              <a:gd name="connsiteX6" fmla="*/ 4035188 w 5104389"/>
              <a:gd name="connsiteY6" fmla="*/ 2035891 h 5400868"/>
              <a:gd name="connsiteX7" fmla="*/ 2629469 w 5104389"/>
              <a:gd name="connsiteY7" fmla="*/ 1749288 h 5400868"/>
              <a:gd name="connsiteX8" fmla="*/ 1224577 w 5104389"/>
              <a:gd name="connsiteY8" fmla="*/ 1571040 h 5400868"/>
              <a:gd name="connsiteX9" fmla="*/ 381311 w 5104389"/>
              <a:gd name="connsiteY9" fmla="*/ 1351228 h 5400868"/>
              <a:gd name="connsiteX10" fmla="*/ 746078 w 5104389"/>
              <a:gd name="connsiteY10" fmla="*/ 998661 h 5400868"/>
              <a:gd name="connsiteX11" fmla="*/ 2138150 w 5104389"/>
              <a:gd name="connsiteY11" fmla="*/ 548285 h 5400868"/>
              <a:gd name="connsiteX12" fmla="*/ 3161732 w 5104389"/>
              <a:gd name="connsiteY12" fmla="*/ 193443 h 5400868"/>
              <a:gd name="connsiteX13" fmla="*/ 3687171 w 5104389"/>
              <a:gd name="connsiteY13" fmla="*/ 306 h 5400868"/>
              <a:gd name="connsiteX0" fmla="*/ 0 w 5104389"/>
              <a:gd name="connsiteY0" fmla="*/ 5296466 h 5417206"/>
              <a:gd name="connsiteX1" fmla="*/ 412798 w 5104389"/>
              <a:gd name="connsiteY1" fmla="*/ 5370494 h 5417206"/>
              <a:gd name="connsiteX2" fmla="*/ 927221 w 5104389"/>
              <a:gd name="connsiteY2" fmla="*/ 5379799 h 5417206"/>
              <a:gd name="connsiteX3" fmla="*/ 2711356 w 5104389"/>
              <a:gd name="connsiteY3" fmla="*/ 4874625 h 5417206"/>
              <a:gd name="connsiteX4" fmla="*/ 3980597 w 5104389"/>
              <a:gd name="connsiteY4" fmla="*/ 4301419 h 5417206"/>
              <a:gd name="connsiteX5" fmla="*/ 4935941 w 5104389"/>
              <a:gd name="connsiteY5" fmla="*/ 3523497 h 5417206"/>
              <a:gd name="connsiteX6" fmla="*/ 5018860 w 5104389"/>
              <a:gd name="connsiteY6" fmla="*/ 2635772 h 5417206"/>
              <a:gd name="connsiteX7" fmla="*/ 4035188 w 5104389"/>
              <a:gd name="connsiteY7" fmla="*/ 2035891 h 5417206"/>
              <a:gd name="connsiteX8" fmla="*/ 2629469 w 5104389"/>
              <a:gd name="connsiteY8" fmla="*/ 1749288 h 5417206"/>
              <a:gd name="connsiteX9" fmla="*/ 1224577 w 5104389"/>
              <a:gd name="connsiteY9" fmla="*/ 1571040 h 5417206"/>
              <a:gd name="connsiteX10" fmla="*/ 381311 w 5104389"/>
              <a:gd name="connsiteY10" fmla="*/ 1351228 h 5417206"/>
              <a:gd name="connsiteX11" fmla="*/ 746078 w 5104389"/>
              <a:gd name="connsiteY11" fmla="*/ 998661 h 5417206"/>
              <a:gd name="connsiteX12" fmla="*/ 2138150 w 5104389"/>
              <a:gd name="connsiteY12" fmla="*/ 548285 h 5417206"/>
              <a:gd name="connsiteX13" fmla="*/ 3161732 w 5104389"/>
              <a:gd name="connsiteY13" fmla="*/ 193443 h 5417206"/>
              <a:gd name="connsiteX14" fmla="*/ 3687171 w 5104389"/>
              <a:gd name="connsiteY14" fmla="*/ 306 h 5417206"/>
              <a:gd name="connsiteX0" fmla="*/ 0 w 5104389"/>
              <a:gd name="connsiteY0" fmla="*/ 5296466 h 5417206"/>
              <a:gd name="connsiteX1" fmla="*/ 412798 w 5104389"/>
              <a:gd name="connsiteY1" fmla="*/ 5370494 h 5417206"/>
              <a:gd name="connsiteX2" fmla="*/ 927221 w 5104389"/>
              <a:gd name="connsiteY2" fmla="*/ 5379799 h 5417206"/>
              <a:gd name="connsiteX3" fmla="*/ 2711356 w 5104389"/>
              <a:gd name="connsiteY3" fmla="*/ 4874625 h 5417206"/>
              <a:gd name="connsiteX4" fmla="*/ 3980597 w 5104389"/>
              <a:gd name="connsiteY4" fmla="*/ 4301419 h 5417206"/>
              <a:gd name="connsiteX5" fmla="*/ 4935941 w 5104389"/>
              <a:gd name="connsiteY5" fmla="*/ 3523497 h 5417206"/>
              <a:gd name="connsiteX6" fmla="*/ 5018860 w 5104389"/>
              <a:gd name="connsiteY6" fmla="*/ 2635772 h 5417206"/>
              <a:gd name="connsiteX7" fmla="*/ 4035188 w 5104389"/>
              <a:gd name="connsiteY7" fmla="*/ 2035891 h 5417206"/>
              <a:gd name="connsiteX8" fmla="*/ 2629469 w 5104389"/>
              <a:gd name="connsiteY8" fmla="*/ 1749288 h 5417206"/>
              <a:gd name="connsiteX9" fmla="*/ 1224577 w 5104389"/>
              <a:gd name="connsiteY9" fmla="*/ 1571040 h 5417206"/>
              <a:gd name="connsiteX10" fmla="*/ 381311 w 5104389"/>
              <a:gd name="connsiteY10" fmla="*/ 1351228 h 5417206"/>
              <a:gd name="connsiteX11" fmla="*/ 746078 w 5104389"/>
              <a:gd name="connsiteY11" fmla="*/ 998661 h 5417206"/>
              <a:gd name="connsiteX12" fmla="*/ 2138150 w 5104389"/>
              <a:gd name="connsiteY12" fmla="*/ 548285 h 5417206"/>
              <a:gd name="connsiteX13" fmla="*/ 3161732 w 5104389"/>
              <a:gd name="connsiteY13" fmla="*/ 193443 h 5417206"/>
              <a:gd name="connsiteX14" fmla="*/ 3687171 w 5104389"/>
              <a:gd name="connsiteY14" fmla="*/ 306 h 5417206"/>
              <a:gd name="connsiteX0" fmla="*/ 0 w 5104389"/>
              <a:gd name="connsiteY0" fmla="*/ 5296466 h 5399799"/>
              <a:gd name="connsiteX1" fmla="*/ 927221 w 5104389"/>
              <a:gd name="connsiteY1" fmla="*/ 5379799 h 5399799"/>
              <a:gd name="connsiteX2" fmla="*/ 2711356 w 5104389"/>
              <a:gd name="connsiteY2" fmla="*/ 4874625 h 5399799"/>
              <a:gd name="connsiteX3" fmla="*/ 3980597 w 5104389"/>
              <a:gd name="connsiteY3" fmla="*/ 4301419 h 5399799"/>
              <a:gd name="connsiteX4" fmla="*/ 4935941 w 5104389"/>
              <a:gd name="connsiteY4" fmla="*/ 3523497 h 5399799"/>
              <a:gd name="connsiteX5" fmla="*/ 5018860 w 5104389"/>
              <a:gd name="connsiteY5" fmla="*/ 2635772 h 5399799"/>
              <a:gd name="connsiteX6" fmla="*/ 4035188 w 5104389"/>
              <a:gd name="connsiteY6" fmla="*/ 2035891 h 5399799"/>
              <a:gd name="connsiteX7" fmla="*/ 2629469 w 5104389"/>
              <a:gd name="connsiteY7" fmla="*/ 1749288 h 5399799"/>
              <a:gd name="connsiteX8" fmla="*/ 1224577 w 5104389"/>
              <a:gd name="connsiteY8" fmla="*/ 1571040 h 5399799"/>
              <a:gd name="connsiteX9" fmla="*/ 381311 w 5104389"/>
              <a:gd name="connsiteY9" fmla="*/ 1351228 h 5399799"/>
              <a:gd name="connsiteX10" fmla="*/ 746078 w 5104389"/>
              <a:gd name="connsiteY10" fmla="*/ 998661 h 5399799"/>
              <a:gd name="connsiteX11" fmla="*/ 2138150 w 5104389"/>
              <a:gd name="connsiteY11" fmla="*/ 548285 h 5399799"/>
              <a:gd name="connsiteX12" fmla="*/ 3161732 w 5104389"/>
              <a:gd name="connsiteY12" fmla="*/ 193443 h 5399799"/>
              <a:gd name="connsiteX13" fmla="*/ 3687171 w 5104389"/>
              <a:gd name="connsiteY13" fmla="*/ 306 h 5399799"/>
              <a:gd name="connsiteX0" fmla="*/ 567006 w 4744174"/>
              <a:gd name="connsiteY0" fmla="*/ 5379799 h 5379799"/>
              <a:gd name="connsiteX1" fmla="*/ 2351141 w 4744174"/>
              <a:gd name="connsiteY1" fmla="*/ 4874625 h 5379799"/>
              <a:gd name="connsiteX2" fmla="*/ 3620382 w 4744174"/>
              <a:gd name="connsiteY2" fmla="*/ 4301419 h 5379799"/>
              <a:gd name="connsiteX3" fmla="*/ 4575726 w 4744174"/>
              <a:gd name="connsiteY3" fmla="*/ 3523497 h 5379799"/>
              <a:gd name="connsiteX4" fmla="*/ 4658645 w 4744174"/>
              <a:gd name="connsiteY4" fmla="*/ 2635772 h 5379799"/>
              <a:gd name="connsiteX5" fmla="*/ 3674973 w 4744174"/>
              <a:gd name="connsiteY5" fmla="*/ 2035891 h 5379799"/>
              <a:gd name="connsiteX6" fmla="*/ 2269254 w 4744174"/>
              <a:gd name="connsiteY6" fmla="*/ 1749288 h 5379799"/>
              <a:gd name="connsiteX7" fmla="*/ 864362 w 4744174"/>
              <a:gd name="connsiteY7" fmla="*/ 1571040 h 5379799"/>
              <a:gd name="connsiteX8" fmla="*/ 21096 w 4744174"/>
              <a:gd name="connsiteY8" fmla="*/ 1351228 h 5379799"/>
              <a:gd name="connsiteX9" fmla="*/ 385863 w 4744174"/>
              <a:gd name="connsiteY9" fmla="*/ 998661 h 5379799"/>
              <a:gd name="connsiteX10" fmla="*/ 1777935 w 4744174"/>
              <a:gd name="connsiteY10" fmla="*/ 548285 h 5379799"/>
              <a:gd name="connsiteX11" fmla="*/ 2801517 w 4744174"/>
              <a:gd name="connsiteY11" fmla="*/ 193443 h 5379799"/>
              <a:gd name="connsiteX12" fmla="*/ 3326956 w 4744174"/>
              <a:gd name="connsiteY12" fmla="*/ 306 h 5379799"/>
              <a:gd name="connsiteX0" fmla="*/ 567006 w 4744174"/>
              <a:gd name="connsiteY0" fmla="*/ 5205826 h 5205826"/>
              <a:gd name="connsiteX1" fmla="*/ 2351141 w 4744174"/>
              <a:gd name="connsiteY1" fmla="*/ 4700652 h 5205826"/>
              <a:gd name="connsiteX2" fmla="*/ 3620382 w 4744174"/>
              <a:gd name="connsiteY2" fmla="*/ 4127446 h 5205826"/>
              <a:gd name="connsiteX3" fmla="*/ 4575726 w 4744174"/>
              <a:gd name="connsiteY3" fmla="*/ 3349524 h 5205826"/>
              <a:gd name="connsiteX4" fmla="*/ 4658645 w 4744174"/>
              <a:gd name="connsiteY4" fmla="*/ 2461799 h 5205826"/>
              <a:gd name="connsiteX5" fmla="*/ 3674973 w 4744174"/>
              <a:gd name="connsiteY5" fmla="*/ 1861918 h 5205826"/>
              <a:gd name="connsiteX6" fmla="*/ 2269254 w 4744174"/>
              <a:gd name="connsiteY6" fmla="*/ 1575315 h 5205826"/>
              <a:gd name="connsiteX7" fmla="*/ 864362 w 4744174"/>
              <a:gd name="connsiteY7" fmla="*/ 1397067 h 5205826"/>
              <a:gd name="connsiteX8" fmla="*/ 21096 w 4744174"/>
              <a:gd name="connsiteY8" fmla="*/ 1177255 h 5205826"/>
              <a:gd name="connsiteX9" fmla="*/ 385863 w 4744174"/>
              <a:gd name="connsiteY9" fmla="*/ 824688 h 5205826"/>
              <a:gd name="connsiteX10" fmla="*/ 1777935 w 4744174"/>
              <a:gd name="connsiteY10" fmla="*/ 374312 h 5205826"/>
              <a:gd name="connsiteX11" fmla="*/ 2801517 w 4744174"/>
              <a:gd name="connsiteY11" fmla="*/ 19470 h 5205826"/>
              <a:gd name="connsiteX12" fmla="*/ 3382374 w 4744174"/>
              <a:gd name="connsiteY12" fmla="*/ 48006 h 5205826"/>
              <a:gd name="connsiteX0" fmla="*/ 567006 w 4744174"/>
              <a:gd name="connsiteY0" fmla="*/ 5158076 h 5158076"/>
              <a:gd name="connsiteX1" fmla="*/ 2351141 w 4744174"/>
              <a:gd name="connsiteY1" fmla="*/ 4652902 h 5158076"/>
              <a:gd name="connsiteX2" fmla="*/ 3620382 w 4744174"/>
              <a:gd name="connsiteY2" fmla="*/ 4079696 h 5158076"/>
              <a:gd name="connsiteX3" fmla="*/ 4575726 w 4744174"/>
              <a:gd name="connsiteY3" fmla="*/ 3301774 h 5158076"/>
              <a:gd name="connsiteX4" fmla="*/ 4658645 w 4744174"/>
              <a:gd name="connsiteY4" fmla="*/ 2414049 h 5158076"/>
              <a:gd name="connsiteX5" fmla="*/ 3674973 w 4744174"/>
              <a:gd name="connsiteY5" fmla="*/ 1814168 h 5158076"/>
              <a:gd name="connsiteX6" fmla="*/ 2269254 w 4744174"/>
              <a:gd name="connsiteY6" fmla="*/ 1527565 h 5158076"/>
              <a:gd name="connsiteX7" fmla="*/ 864362 w 4744174"/>
              <a:gd name="connsiteY7" fmla="*/ 1349317 h 5158076"/>
              <a:gd name="connsiteX8" fmla="*/ 21096 w 4744174"/>
              <a:gd name="connsiteY8" fmla="*/ 1129505 h 5158076"/>
              <a:gd name="connsiteX9" fmla="*/ 385863 w 4744174"/>
              <a:gd name="connsiteY9" fmla="*/ 776938 h 5158076"/>
              <a:gd name="connsiteX10" fmla="*/ 1777935 w 4744174"/>
              <a:gd name="connsiteY10" fmla="*/ 326562 h 5158076"/>
              <a:gd name="connsiteX11" fmla="*/ 2801517 w 4744174"/>
              <a:gd name="connsiteY11" fmla="*/ 179538 h 5158076"/>
              <a:gd name="connsiteX12" fmla="*/ 3382374 w 4744174"/>
              <a:gd name="connsiteY12" fmla="*/ 256 h 5158076"/>
              <a:gd name="connsiteX0" fmla="*/ 567751 w 4744919"/>
              <a:gd name="connsiteY0" fmla="*/ 5158132 h 5158132"/>
              <a:gd name="connsiteX1" fmla="*/ 2351886 w 4744919"/>
              <a:gd name="connsiteY1" fmla="*/ 4652958 h 5158132"/>
              <a:gd name="connsiteX2" fmla="*/ 3621127 w 4744919"/>
              <a:gd name="connsiteY2" fmla="*/ 4079752 h 5158132"/>
              <a:gd name="connsiteX3" fmla="*/ 4576471 w 4744919"/>
              <a:gd name="connsiteY3" fmla="*/ 3301830 h 5158132"/>
              <a:gd name="connsiteX4" fmla="*/ 4659390 w 4744919"/>
              <a:gd name="connsiteY4" fmla="*/ 2414105 h 5158132"/>
              <a:gd name="connsiteX5" fmla="*/ 3675718 w 4744919"/>
              <a:gd name="connsiteY5" fmla="*/ 1814224 h 5158132"/>
              <a:gd name="connsiteX6" fmla="*/ 2269999 w 4744919"/>
              <a:gd name="connsiteY6" fmla="*/ 1527621 h 5158132"/>
              <a:gd name="connsiteX7" fmla="*/ 865107 w 4744919"/>
              <a:gd name="connsiteY7" fmla="*/ 1349373 h 5158132"/>
              <a:gd name="connsiteX8" fmla="*/ 21841 w 4744919"/>
              <a:gd name="connsiteY8" fmla="*/ 1129561 h 5158132"/>
              <a:gd name="connsiteX9" fmla="*/ 386608 w 4744919"/>
              <a:gd name="connsiteY9" fmla="*/ 776994 h 5158132"/>
              <a:gd name="connsiteX10" fmla="*/ 1834099 w 4744919"/>
              <a:gd name="connsiteY10" fmla="*/ 479018 h 5158132"/>
              <a:gd name="connsiteX11" fmla="*/ 2802262 w 4744919"/>
              <a:gd name="connsiteY11" fmla="*/ 179594 h 5158132"/>
              <a:gd name="connsiteX12" fmla="*/ 3383119 w 4744919"/>
              <a:gd name="connsiteY12" fmla="*/ 312 h 5158132"/>
              <a:gd name="connsiteX0" fmla="*/ 567751 w 4744919"/>
              <a:gd name="connsiteY0" fmla="*/ 5157953 h 5157953"/>
              <a:gd name="connsiteX1" fmla="*/ 2351886 w 4744919"/>
              <a:gd name="connsiteY1" fmla="*/ 4652779 h 5157953"/>
              <a:gd name="connsiteX2" fmla="*/ 3621127 w 4744919"/>
              <a:gd name="connsiteY2" fmla="*/ 4079573 h 5157953"/>
              <a:gd name="connsiteX3" fmla="*/ 4576471 w 4744919"/>
              <a:gd name="connsiteY3" fmla="*/ 3301651 h 5157953"/>
              <a:gd name="connsiteX4" fmla="*/ 4659390 w 4744919"/>
              <a:gd name="connsiteY4" fmla="*/ 2413926 h 5157953"/>
              <a:gd name="connsiteX5" fmla="*/ 3675718 w 4744919"/>
              <a:gd name="connsiteY5" fmla="*/ 1814045 h 5157953"/>
              <a:gd name="connsiteX6" fmla="*/ 2269999 w 4744919"/>
              <a:gd name="connsiteY6" fmla="*/ 1527442 h 5157953"/>
              <a:gd name="connsiteX7" fmla="*/ 865107 w 4744919"/>
              <a:gd name="connsiteY7" fmla="*/ 1349194 h 5157953"/>
              <a:gd name="connsiteX8" fmla="*/ 21841 w 4744919"/>
              <a:gd name="connsiteY8" fmla="*/ 1129382 h 5157953"/>
              <a:gd name="connsiteX9" fmla="*/ 386608 w 4744919"/>
              <a:gd name="connsiteY9" fmla="*/ 776815 h 5157953"/>
              <a:gd name="connsiteX10" fmla="*/ 1834099 w 4744919"/>
              <a:gd name="connsiteY10" fmla="*/ 478839 h 5157953"/>
              <a:gd name="connsiteX11" fmla="*/ 2816116 w 4744919"/>
              <a:gd name="connsiteY11" fmla="*/ 331815 h 5157953"/>
              <a:gd name="connsiteX12" fmla="*/ 3383119 w 4744919"/>
              <a:gd name="connsiteY12" fmla="*/ 133 h 5157953"/>
              <a:gd name="connsiteX0" fmla="*/ 567751 w 4744919"/>
              <a:gd name="connsiteY0" fmla="*/ 4895362 h 4895362"/>
              <a:gd name="connsiteX1" fmla="*/ 2351886 w 4744919"/>
              <a:gd name="connsiteY1" fmla="*/ 4390188 h 4895362"/>
              <a:gd name="connsiteX2" fmla="*/ 3621127 w 4744919"/>
              <a:gd name="connsiteY2" fmla="*/ 3816982 h 4895362"/>
              <a:gd name="connsiteX3" fmla="*/ 4576471 w 4744919"/>
              <a:gd name="connsiteY3" fmla="*/ 3039060 h 4895362"/>
              <a:gd name="connsiteX4" fmla="*/ 4659390 w 4744919"/>
              <a:gd name="connsiteY4" fmla="*/ 2151335 h 4895362"/>
              <a:gd name="connsiteX5" fmla="*/ 3675718 w 4744919"/>
              <a:gd name="connsiteY5" fmla="*/ 1551454 h 4895362"/>
              <a:gd name="connsiteX6" fmla="*/ 2269999 w 4744919"/>
              <a:gd name="connsiteY6" fmla="*/ 1264851 h 4895362"/>
              <a:gd name="connsiteX7" fmla="*/ 865107 w 4744919"/>
              <a:gd name="connsiteY7" fmla="*/ 1086603 h 4895362"/>
              <a:gd name="connsiteX8" fmla="*/ 21841 w 4744919"/>
              <a:gd name="connsiteY8" fmla="*/ 866791 h 4895362"/>
              <a:gd name="connsiteX9" fmla="*/ 386608 w 4744919"/>
              <a:gd name="connsiteY9" fmla="*/ 514224 h 4895362"/>
              <a:gd name="connsiteX10" fmla="*/ 1834099 w 4744919"/>
              <a:gd name="connsiteY10" fmla="*/ 216248 h 4895362"/>
              <a:gd name="connsiteX11" fmla="*/ 2816116 w 4744919"/>
              <a:gd name="connsiteY11" fmla="*/ 69224 h 4895362"/>
              <a:gd name="connsiteX12" fmla="*/ 3452392 w 4744919"/>
              <a:gd name="connsiteY12" fmla="*/ 778 h 4895362"/>
              <a:gd name="connsiteX0" fmla="*/ 567751 w 4744919"/>
              <a:gd name="connsiteY0" fmla="*/ 4895362 h 4895362"/>
              <a:gd name="connsiteX1" fmla="*/ 2351886 w 4744919"/>
              <a:gd name="connsiteY1" fmla="*/ 4334770 h 4895362"/>
              <a:gd name="connsiteX2" fmla="*/ 3621127 w 4744919"/>
              <a:gd name="connsiteY2" fmla="*/ 3816982 h 4895362"/>
              <a:gd name="connsiteX3" fmla="*/ 4576471 w 4744919"/>
              <a:gd name="connsiteY3" fmla="*/ 3039060 h 4895362"/>
              <a:gd name="connsiteX4" fmla="*/ 4659390 w 4744919"/>
              <a:gd name="connsiteY4" fmla="*/ 2151335 h 4895362"/>
              <a:gd name="connsiteX5" fmla="*/ 3675718 w 4744919"/>
              <a:gd name="connsiteY5" fmla="*/ 1551454 h 4895362"/>
              <a:gd name="connsiteX6" fmla="*/ 2269999 w 4744919"/>
              <a:gd name="connsiteY6" fmla="*/ 1264851 h 4895362"/>
              <a:gd name="connsiteX7" fmla="*/ 865107 w 4744919"/>
              <a:gd name="connsiteY7" fmla="*/ 1086603 h 4895362"/>
              <a:gd name="connsiteX8" fmla="*/ 21841 w 4744919"/>
              <a:gd name="connsiteY8" fmla="*/ 866791 h 4895362"/>
              <a:gd name="connsiteX9" fmla="*/ 386608 w 4744919"/>
              <a:gd name="connsiteY9" fmla="*/ 514224 h 4895362"/>
              <a:gd name="connsiteX10" fmla="*/ 1834099 w 4744919"/>
              <a:gd name="connsiteY10" fmla="*/ 216248 h 4895362"/>
              <a:gd name="connsiteX11" fmla="*/ 2816116 w 4744919"/>
              <a:gd name="connsiteY11" fmla="*/ 69224 h 4895362"/>
              <a:gd name="connsiteX12" fmla="*/ 3452392 w 4744919"/>
              <a:gd name="connsiteY12" fmla="*/ 778 h 4895362"/>
              <a:gd name="connsiteX0" fmla="*/ 179824 w 4744919"/>
              <a:gd name="connsiteY0" fmla="*/ 4812234 h 4812234"/>
              <a:gd name="connsiteX1" fmla="*/ 2351886 w 4744919"/>
              <a:gd name="connsiteY1" fmla="*/ 4334770 h 4812234"/>
              <a:gd name="connsiteX2" fmla="*/ 3621127 w 4744919"/>
              <a:gd name="connsiteY2" fmla="*/ 3816982 h 4812234"/>
              <a:gd name="connsiteX3" fmla="*/ 4576471 w 4744919"/>
              <a:gd name="connsiteY3" fmla="*/ 3039060 h 4812234"/>
              <a:gd name="connsiteX4" fmla="*/ 4659390 w 4744919"/>
              <a:gd name="connsiteY4" fmla="*/ 2151335 h 4812234"/>
              <a:gd name="connsiteX5" fmla="*/ 3675718 w 4744919"/>
              <a:gd name="connsiteY5" fmla="*/ 1551454 h 4812234"/>
              <a:gd name="connsiteX6" fmla="*/ 2269999 w 4744919"/>
              <a:gd name="connsiteY6" fmla="*/ 1264851 h 4812234"/>
              <a:gd name="connsiteX7" fmla="*/ 865107 w 4744919"/>
              <a:gd name="connsiteY7" fmla="*/ 1086603 h 4812234"/>
              <a:gd name="connsiteX8" fmla="*/ 21841 w 4744919"/>
              <a:gd name="connsiteY8" fmla="*/ 866791 h 4812234"/>
              <a:gd name="connsiteX9" fmla="*/ 386608 w 4744919"/>
              <a:gd name="connsiteY9" fmla="*/ 514224 h 4812234"/>
              <a:gd name="connsiteX10" fmla="*/ 1834099 w 4744919"/>
              <a:gd name="connsiteY10" fmla="*/ 216248 h 4812234"/>
              <a:gd name="connsiteX11" fmla="*/ 2816116 w 4744919"/>
              <a:gd name="connsiteY11" fmla="*/ 69224 h 4812234"/>
              <a:gd name="connsiteX12" fmla="*/ 3452392 w 4744919"/>
              <a:gd name="connsiteY12" fmla="*/ 778 h 4812234"/>
              <a:gd name="connsiteX0" fmla="*/ 346079 w 4744919"/>
              <a:gd name="connsiteY0" fmla="*/ 4826088 h 4826088"/>
              <a:gd name="connsiteX1" fmla="*/ 2351886 w 4744919"/>
              <a:gd name="connsiteY1" fmla="*/ 4334770 h 4826088"/>
              <a:gd name="connsiteX2" fmla="*/ 3621127 w 4744919"/>
              <a:gd name="connsiteY2" fmla="*/ 3816982 h 4826088"/>
              <a:gd name="connsiteX3" fmla="*/ 4576471 w 4744919"/>
              <a:gd name="connsiteY3" fmla="*/ 3039060 h 4826088"/>
              <a:gd name="connsiteX4" fmla="*/ 4659390 w 4744919"/>
              <a:gd name="connsiteY4" fmla="*/ 2151335 h 4826088"/>
              <a:gd name="connsiteX5" fmla="*/ 3675718 w 4744919"/>
              <a:gd name="connsiteY5" fmla="*/ 1551454 h 4826088"/>
              <a:gd name="connsiteX6" fmla="*/ 2269999 w 4744919"/>
              <a:gd name="connsiteY6" fmla="*/ 1264851 h 4826088"/>
              <a:gd name="connsiteX7" fmla="*/ 865107 w 4744919"/>
              <a:gd name="connsiteY7" fmla="*/ 1086603 h 4826088"/>
              <a:gd name="connsiteX8" fmla="*/ 21841 w 4744919"/>
              <a:gd name="connsiteY8" fmla="*/ 866791 h 4826088"/>
              <a:gd name="connsiteX9" fmla="*/ 386608 w 4744919"/>
              <a:gd name="connsiteY9" fmla="*/ 514224 h 4826088"/>
              <a:gd name="connsiteX10" fmla="*/ 1834099 w 4744919"/>
              <a:gd name="connsiteY10" fmla="*/ 216248 h 4826088"/>
              <a:gd name="connsiteX11" fmla="*/ 2816116 w 4744919"/>
              <a:gd name="connsiteY11" fmla="*/ 69224 h 4826088"/>
              <a:gd name="connsiteX12" fmla="*/ 3452392 w 4744919"/>
              <a:gd name="connsiteY12" fmla="*/ 778 h 4826088"/>
              <a:gd name="connsiteX0" fmla="*/ 138261 w 4744919"/>
              <a:gd name="connsiteY0" fmla="*/ 4756815 h 4756815"/>
              <a:gd name="connsiteX1" fmla="*/ 2351886 w 4744919"/>
              <a:gd name="connsiteY1" fmla="*/ 4334770 h 4756815"/>
              <a:gd name="connsiteX2" fmla="*/ 3621127 w 4744919"/>
              <a:gd name="connsiteY2" fmla="*/ 3816982 h 4756815"/>
              <a:gd name="connsiteX3" fmla="*/ 4576471 w 4744919"/>
              <a:gd name="connsiteY3" fmla="*/ 3039060 h 4756815"/>
              <a:gd name="connsiteX4" fmla="*/ 4659390 w 4744919"/>
              <a:gd name="connsiteY4" fmla="*/ 2151335 h 4756815"/>
              <a:gd name="connsiteX5" fmla="*/ 3675718 w 4744919"/>
              <a:gd name="connsiteY5" fmla="*/ 1551454 h 4756815"/>
              <a:gd name="connsiteX6" fmla="*/ 2269999 w 4744919"/>
              <a:gd name="connsiteY6" fmla="*/ 1264851 h 4756815"/>
              <a:gd name="connsiteX7" fmla="*/ 865107 w 4744919"/>
              <a:gd name="connsiteY7" fmla="*/ 1086603 h 4756815"/>
              <a:gd name="connsiteX8" fmla="*/ 21841 w 4744919"/>
              <a:gd name="connsiteY8" fmla="*/ 866791 h 4756815"/>
              <a:gd name="connsiteX9" fmla="*/ 386608 w 4744919"/>
              <a:gd name="connsiteY9" fmla="*/ 514224 h 4756815"/>
              <a:gd name="connsiteX10" fmla="*/ 1834099 w 4744919"/>
              <a:gd name="connsiteY10" fmla="*/ 216248 h 4756815"/>
              <a:gd name="connsiteX11" fmla="*/ 2816116 w 4744919"/>
              <a:gd name="connsiteY11" fmla="*/ 69224 h 4756815"/>
              <a:gd name="connsiteX12" fmla="*/ 3452392 w 4744919"/>
              <a:gd name="connsiteY12" fmla="*/ 778 h 475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44919" h="4756815">
                <a:moveTo>
                  <a:pt x="138261" y="4756815"/>
                </a:moveTo>
                <a:cubicBezTo>
                  <a:pt x="590154" y="4686508"/>
                  <a:pt x="1771408" y="4491409"/>
                  <a:pt x="2351886" y="4334770"/>
                </a:cubicBezTo>
                <a:cubicBezTo>
                  <a:pt x="2932364" y="4178131"/>
                  <a:pt x="3250363" y="4032934"/>
                  <a:pt x="3621127" y="3816982"/>
                </a:cubicBezTo>
                <a:cubicBezTo>
                  <a:pt x="3991891" y="3601030"/>
                  <a:pt x="4403427" y="3316668"/>
                  <a:pt x="4576471" y="3039060"/>
                </a:cubicBezTo>
                <a:cubicBezTo>
                  <a:pt x="4749515" y="2761452"/>
                  <a:pt x="4809515" y="2399269"/>
                  <a:pt x="4659390" y="2151335"/>
                </a:cubicBezTo>
                <a:cubicBezTo>
                  <a:pt x="4509265" y="1903401"/>
                  <a:pt x="4073950" y="1699201"/>
                  <a:pt x="3675718" y="1551454"/>
                </a:cubicBezTo>
                <a:cubicBezTo>
                  <a:pt x="3277486" y="1403707"/>
                  <a:pt x="2738434" y="1342326"/>
                  <a:pt x="2269999" y="1264851"/>
                </a:cubicBezTo>
                <a:cubicBezTo>
                  <a:pt x="1801564" y="1187376"/>
                  <a:pt x="1239800" y="1152946"/>
                  <a:pt x="865107" y="1086603"/>
                </a:cubicBezTo>
                <a:cubicBezTo>
                  <a:pt x="490414" y="1020260"/>
                  <a:pt x="101591" y="962188"/>
                  <a:pt x="21841" y="866791"/>
                </a:cubicBezTo>
                <a:cubicBezTo>
                  <a:pt x="-57909" y="771395"/>
                  <a:pt x="84565" y="622648"/>
                  <a:pt x="386608" y="514224"/>
                </a:cubicBezTo>
                <a:cubicBezTo>
                  <a:pt x="688651" y="405800"/>
                  <a:pt x="1429181" y="290415"/>
                  <a:pt x="1834099" y="216248"/>
                </a:cubicBezTo>
                <a:cubicBezTo>
                  <a:pt x="2239017" y="142081"/>
                  <a:pt x="2546401" y="105136"/>
                  <a:pt x="2816116" y="69224"/>
                </a:cubicBezTo>
                <a:cubicBezTo>
                  <a:pt x="3085832" y="33312"/>
                  <a:pt x="3509257" y="-6046"/>
                  <a:pt x="3452392" y="7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boks 15"/>
          <p:cNvSpPr txBox="1"/>
          <p:nvPr/>
        </p:nvSpPr>
        <p:spPr>
          <a:xfrm rot="998226">
            <a:off x="6506814" y="307733"/>
            <a:ext cx="1429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 smtClean="0"/>
              <a:t>MÅL</a:t>
            </a:r>
            <a:endParaRPr lang="da-DK" sz="36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814">
            <a:off x="3047249" y="5011042"/>
            <a:ext cx="1727127" cy="1418384"/>
          </a:xfrm>
          <a:prstGeom prst="rect">
            <a:avLst/>
          </a:prstGeom>
        </p:spPr>
      </p:pic>
      <p:sp>
        <p:nvSpPr>
          <p:cNvPr id="12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10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  <p:grpSp>
        <p:nvGrpSpPr>
          <p:cNvPr id="4" name="Gruppe 3"/>
          <p:cNvGrpSpPr/>
          <p:nvPr/>
        </p:nvGrpSpPr>
        <p:grpSpPr>
          <a:xfrm>
            <a:off x="683568" y="5589240"/>
            <a:ext cx="936104" cy="880684"/>
            <a:chOff x="4103624" y="4760129"/>
            <a:chExt cx="936104" cy="880684"/>
          </a:xfrm>
        </p:grpSpPr>
        <p:sp>
          <p:nvSpPr>
            <p:cNvPr id="5" name="Ellipse 4"/>
            <p:cNvSpPr/>
            <p:nvPr/>
          </p:nvSpPr>
          <p:spPr>
            <a:xfrm>
              <a:off x="4103624" y="4760129"/>
              <a:ext cx="936104" cy="880684"/>
            </a:xfrm>
            <a:prstGeom prst="ellipse">
              <a:avLst/>
            </a:prstGeom>
            <a:noFill/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Ellipse 5"/>
            <p:cNvSpPr/>
            <p:nvPr/>
          </p:nvSpPr>
          <p:spPr>
            <a:xfrm>
              <a:off x="4254333" y="4884916"/>
              <a:ext cx="639630" cy="621629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Ellipse 6"/>
            <p:cNvSpPr/>
            <p:nvPr/>
          </p:nvSpPr>
          <p:spPr>
            <a:xfrm>
              <a:off x="4382157" y="5013176"/>
              <a:ext cx="383460" cy="35963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Ellipse 7"/>
            <p:cNvSpPr/>
            <p:nvPr/>
          </p:nvSpPr>
          <p:spPr>
            <a:xfrm>
              <a:off x="4491034" y="5111496"/>
              <a:ext cx="159421" cy="161223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05944029"/>
              </p:ext>
            </p:extLst>
          </p:nvPr>
        </p:nvGraphicFramePr>
        <p:xfrm>
          <a:off x="1475656" y="4709368"/>
          <a:ext cx="167984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kstboks 10"/>
          <p:cNvSpPr txBox="1"/>
          <p:nvPr/>
        </p:nvSpPr>
        <p:spPr>
          <a:xfrm>
            <a:off x="395536" y="52919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Arial Rounded MT Bold" pitchFamily="34" charset="0"/>
              </a:rPr>
              <a:t>1</a:t>
            </a:r>
            <a:endParaRPr lang="da-DK" b="1" dirty="0">
              <a:latin typeface="Arial Rounded MT Bold" pitchFamily="34" charset="0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1547664" y="44998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Arial Rounded MT Bold" pitchFamily="34" charset="0"/>
              </a:rPr>
              <a:t>2</a:t>
            </a:r>
            <a:endParaRPr lang="da-DK" b="1" dirty="0">
              <a:latin typeface="Arial Rounded MT Bold" pitchFamily="34" charset="0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2627784" y="37077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Arial Rounded MT Bold" pitchFamily="34" charset="0"/>
              </a:rPr>
              <a:t>3</a:t>
            </a:r>
            <a:endParaRPr lang="da-DK" b="1" dirty="0">
              <a:latin typeface="Arial Rounded MT Bold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8" t="44299" r="22275" b="17888"/>
          <a:stretch/>
        </p:blipFill>
        <p:spPr bwMode="auto">
          <a:xfrm>
            <a:off x="3278392" y="4070726"/>
            <a:ext cx="1219064" cy="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kstboks 15"/>
          <p:cNvSpPr txBox="1"/>
          <p:nvPr/>
        </p:nvSpPr>
        <p:spPr>
          <a:xfrm>
            <a:off x="3707904" y="2852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 Rounded MT Bold" pitchFamily="34" charset="0"/>
              </a:rPr>
              <a:t>4</a:t>
            </a:r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56" y="3221977"/>
            <a:ext cx="741682" cy="927103"/>
          </a:xfrm>
          <a:prstGeom prst="rect">
            <a:avLst/>
          </a:prstGeom>
        </p:spPr>
      </p:pic>
      <p:grpSp>
        <p:nvGrpSpPr>
          <p:cNvPr id="38" name="Gruppe 37"/>
          <p:cNvGrpSpPr/>
          <p:nvPr/>
        </p:nvGrpSpPr>
        <p:grpSpPr>
          <a:xfrm>
            <a:off x="4413503" y="2550181"/>
            <a:ext cx="1310625" cy="1135348"/>
            <a:chOff x="6552712" y="1447966"/>
            <a:chExt cx="1312157" cy="971454"/>
          </a:xfrm>
        </p:grpSpPr>
        <p:sp>
          <p:nvSpPr>
            <p:cNvPr id="32" name="Tekstboks 31"/>
            <p:cNvSpPr txBox="1"/>
            <p:nvPr/>
          </p:nvSpPr>
          <p:spPr>
            <a:xfrm rot="2389144">
              <a:off x="6571867" y="155430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3" name="Tekstboks 32"/>
            <p:cNvSpPr txBox="1"/>
            <p:nvPr/>
          </p:nvSpPr>
          <p:spPr>
            <a:xfrm rot="1490614">
              <a:off x="6907734" y="205008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61</a:t>
              </a:r>
              <a:endParaRPr lang="da-DK" dirty="0"/>
            </a:p>
          </p:txBody>
        </p:sp>
        <p:sp>
          <p:nvSpPr>
            <p:cNvPr id="34" name="Tekstboks 33"/>
            <p:cNvSpPr txBox="1"/>
            <p:nvPr/>
          </p:nvSpPr>
          <p:spPr>
            <a:xfrm rot="1120887">
              <a:off x="7208204" y="1811023"/>
              <a:ext cx="515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30</a:t>
              </a:r>
              <a:endParaRPr lang="da-DK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Tekstboks 34"/>
            <p:cNvSpPr txBox="1"/>
            <p:nvPr/>
          </p:nvSpPr>
          <p:spPr>
            <a:xfrm>
              <a:off x="6884168" y="1506995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70</a:t>
              </a:r>
              <a:endParaRPr lang="da-DK" dirty="0"/>
            </a:p>
          </p:txBody>
        </p:sp>
        <p:sp>
          <p:nvSpPr>
            <p:cNvPr id="36" name="Tekstboks 35"/>
            <p:cNvSpPr txBox="1"/>
            <p:nvPr/>
          </p:nvSpPr>
          <p:spPr>
            <a:xfrm rot="20501721">
              <a:off x="6552712" y="1776625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7030A0"/>
                  </a:solidFill>
                </a:rPr>
                <a:t>100</a:t>
              </a:r>
              <a:endParaRPr lang="da-DK" dirty="0">
                <a:solidFill>
                  <a:srgbClr val="7030A0"/>
                </a:solidFill>
              </a:endParaRPr>
            </a:p>
          </p:txBody>
        </p:sp>
        <p:sp>
          <p:nvSpPr>
            <p:cNvPr id="37" name="Tekstboks 36"/>
            <p:cNvSpPr txBox="1"/>
            <p:nvPr/>
          </p:nvSpPr>
          <p:spPr>
            <a:xfrm rot="19970361">
              <a:off x="7144789" y="144796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8</a:t>
              </a:r>
              <a:endParaRPr lang="da-DK" dirty="0"/>
            </a:p>
          </p:txBody>
        </p:sp>
      </p:grpSp>
      <p:grpSp>
        <p:nvGrpSpPr>
          <p:cNvPr id="39" name="Gruppe 38"/>
          <p:cNvGrpSpPr/>
          <p:nvPr/>
        </p:nvGrpSpPr>
        <p:grpSpPr>
          <a:xfrm>
            <a:off x="5652120" y="2167368"/>
            <a:ext cx="1002112" cy="469544"/>
            <a:chOff x="1571175" y="1916832"/>
            <a:chExt cx="6097169" cy="3445367"/>
          </a:xfrm>
        </p:grpSpPr>
        <p:sp>
          <p:nvSpPr>
            <p:cNvPr id="40" name="Rektangel 39"/>
            <p:cNvSpPr/>
            <p:nvPr/>
          </p:nvSpPr>
          <p:spPr>
            <a:xfrm>
              <a:off x="4572000" y="2276872"/>
              <a:ext cx="241375" cy="2952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1" name="Lige pilforbindelse 40"/>
            <p:cNvCxnSpPr/>
            <p:nvPr/>
          </p:nvCxnSpPr>
          <p:spPr>
            <a:xfrm flipV="1">
              <a:off x="1691680" y="1916832"/>
              <a:ext cx="0" cy="331236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ge pilforbindelse 41"/>
            <p:cNvCxnSpPr/>
            <p:nvPr/>
          </p:nvCxnSpPr>
          <p:spPr>
            <a:xfrm>
              <a:off x="1691680" y="5229200"/>
              <a:ext cx="5976664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uppe 42"/>
            <p:cNvGrpSpPr/>
            <p:nvPr/>
          </p:nvGrpSpPr>
          <p:grpSpPr>
            <a:xfrm>
              <a:off x="2195736" y="5121188"/>
              <a:ext cx="4597495" cy="241011"/>
              <a:chOff x="2195736" y="5121188"/>
              <a:chExt cx="4597495" cy="241011"/>
            </a:xfrm>
          </p:grpSpPr>
          <p:cxnSp>
            <p:nvCxnSpPr>
              <p:cNvPr id="61" name="Lige forbindelse 60"/>
              <p:cNvCxnSpPr/>
              <p:nvPr/>
            </p:nvCxnSpPr>
            <p:spPr>
              <a:xfrm>
                <a:off x="2195736" y="5121188"/>
                <a:ext cx="0" cy="21602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Lige forbindelse 61"/>
              <p:cNvCxnSpPr/>
              <p:nvPr/>
            </p:nvCxnSpPr>
            <p:spPr>
              <a:xfrm>
                <a:off x="2771800" y="5132205"/>
                <a:ext cx="0" cy="21602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Lige forbindelse 62"/>
              <p:cNvCxnSpPr/>
              <p:nvPr/>
            </p:nvCxnSpPr>
            <p:spPr>
              <a:xfrm>
                <a:off x="3347864" y="5135158"/>
                <a:ext cx="0" cy="21602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Lige forbindelse 63"/>
              <p:cNvCxnSpPr/>
              <p:nvPr/>
            </p:nvCxnSpPr>
            <p:spPr>
              <a:xfrm>
                <a:off x="3923928" y="5135158"/>
                <a:ext cx="0" cy="21602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Lige forbindelse 64"/>
              <p:cNvCxnSpPr/>
              <p:nvPr/>
            </p:nvCxnSpPr>
            <p:spPr>
              <a:xfrm>
                <a:off x="4499992" y="5132205"/>
                <a:ext cx="0" cy="21602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Lige forbindelse 65"/>
              <p:cNvCxnSpPr/>
              <p:nvPr/>
            </p:nvCxnSpPr>
            <p:spPr>
              <a:xfrm>
                <a:off x="5076056" y="5132205"/>
                <a:ext cx="0" cy="21602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Lige forbindelse 66"/>
              <p:cNvCxnSpPr/>
              <p:nvPr/>
            </p:nvCxnSpPr>
            <p:spPr>
              <a:xfrm>
                <a:off x="5652120" y="5146175"/>
                <a:ext cx="0" cy="21602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Lige forbindelse 67"/>
              <p:cNvCxnSpPr/>
              <p:nvPr/>
            </p:nvCxnSpPr>
            <p:spPr>
              <a:xfrm>
                <a:off x="6228184" y="5146175"/>
                <a:ext cx="0" cy="21602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Lige forbindelse 68"/>
              <p:cNvCxnSpPr/>
              <p:nvPr/>
            </p:nvCxnSpPr>
            <p:spPr>
              <a:xfrm>
                <a:off x="6793231" y="5135158"/>
                <a:ext cx="0" cy="21602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pe 43"/>
            <p:cNvGrpSpPr/>
            <p:nvPr/>
          </p:nvGrpSpPr>
          <p:grpSpPr>
            <a:xfrm>
              <a:off x="1571175" y="2463163"/>
              <a:ext cx="229994" cy="2304256"/>
              <a:chOff x="1571175" y="2463163"/>
              <a:chExt cx="229994" cy="2304256"/>
            </a:xfrm>
          </p:grpSpPr>
          <p:cxnSp>
            <p:nvCxnSpPr>
              <p:cNvPr id="56" name="Lige forbindelse 55"/>
              <p:cNvCxnSpPr/>
              <p:nvPr/>
            </p:nvCxnSpPr>
            <p:spPr>
              <a:xfrm rot="16200000">
                <a:off x="1679187" y="4659407"/>
                <a:ext cx="0" cy="21602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Lige forbindelse 56"/>
              <p:cNvCxnSpPr/>
              <p:nvPr/>
            </p:nvCxnSpPr>
            <p:spPr>
              <a:xfrm rot="16200000">
                <a:off x="1690204" y="4083343"/>
                <a:ext cx="0" cy="21602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Lige forbindelse 57"/>
              <p:cNvCxnSpPr/>
              <p:nvPr/>
            </p:nvCxnSpPr>
            <p:spPr>
              <a:xfrm rot="16200000">
                <a:off x="1693157" y="3507279"/>
                <a:ext cx="0" cy="21602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Lige forbindelse 58"/>
              <p:cNvCxnSpPr/>
              <p:nvPr/>
            </p:nvCxnSpPr>
            <p:spPr>
              <a:xfrm rot="16200000">
                <a:off x="1693157" y="2931215"/>
                <a:ext cx="0" cy="21602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Lige forbindelse 59"/>
              <p:cNvCxnSpPr/>
              <p:nvPr/>
            </p:nvCxnSpPr>
            <p:spPr>
              <a:xfrm rot="16200000">
                <a:off x="1690204" y="2355151"/>
                <a:ext cx="0" cy="21602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uppe 44"/>
            <p:cNvGrpSpPr/>
            <p:nvPr/>
          </p:nvGrpSpPr>
          <p:grpSpPr>
            <a:xfrm>
              <a:off x="2162548" y="2642283"/>
              <a:ext cx="4713708" cy="1866837"/>
              <a:chOff x="2162548" y="2642283"/>
              <a:chExt cx="4713708" cy="1866837"/>
            </a:xfrm>
          </p:grpSpPr>
          <p:cxnSp>
            <p:nvCxnSpPr>
              <p:cNvPr id="46" name="Lige forbindelse 45"/>
              <p:cNvCxnSpPr/>
              <p:nvPr/>
            </p:nvCxnSpPr>
            <p:spPr>
              <a:xfrm flipV="1">
                <a:off x="2162548" y="2686828"/>
                <a:ext cx="609252" cy="204302"/>
              </a:xfrm>
              <a:prstGeom prst="line">
                <a:avLst/>
              </a:prstGeom>
              <a:ln cap="rnd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Lige forbindelse 46"/>
              <p:cNvCxnSpPr/>
              <p:nvPr/>
            </p:nvCxnSpPr>
            <p:spPr>
              <a:xfrm>
                <a:off x="2771800" y="2686828"/>
                <a:ext cx="432048" cy="704798"/>
              </a:xfrm>
              <a:prstGeom prst="line">
                <a:avLst/>
              </a:prstGeom>
              <a:ln cap="rnd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Lige forbindelse 47"/>
              <p:cNvCxnSpPr/>
              <p:nvPr/>
            </p:nvCxnSpPr>
            <p:spPr>
              <a:xfrm flipV="1">
                <a:off x="3214865" y="2642283"/>
                <a:ext cx="637055" cy="747762"/>
              </a:xfrm>
              <a:prstGeom prst="line">
                <a:avLst/>
              </a:prstGeom>
              <a:ln cap="rnd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Lige forbindelse 48"/>
              <p:cNvCxnSpPr/>
              <p:nvPr/>
            </p:nvCxnSpPr>
            <p:spPr>
              <a:xfrm>
                <a:off x="3851920" y="2642283"/>
                <a:ext cx="396044" cy="807854"/>
              </a:xfrm>
              <a:prstGeom prst="line">
                <a:avLst/>
              </a:prstGeom>
              <a:ln cap="rnd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Lige forbindelse 49"/>
              <p:cNvCxnSpPr/>
              <p:nvPr/>
            </p:nvCxnSpPr>
            <p:spPr>
              <a:xfrm flipV="1">
                <a:off x="4247964" y="3016163"/>
                <a:ext cx="405982" cy="433976"/>
              </a:xfrm>
              <a:prstGeom prst="line">
                <a:avLst/>
              </a:prstGeom>
              <a:ln cap="rnd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Lige forbindelse 50"/>
              <p:cNvCxnSpPr/>
              <p:nvPr/>
            </p:nvCxnSpPr>
            <p:spPr>
              <a:xfrm>
                <a:off x="4653946" y="3016163"/>
                <a:ext cx="422110" cy="965212"/>
              </a:xfrm>
              <a:prstGeom prst="line">
                <a:avLst/>
              </a:prstGeom>
              <a:ln cap="rnd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Lige forbindelse 51"/>
              <p:cNvCxnSpPr/>
              <p:nvPr/>
            </p:nvCxnSpPr>
            <p:spPr>
              <a:xfrm flipV="1">
                <a:off x="5076056" y="3669653"/>
                <a:ext cx="504056" cy="311722"/>
              </a:xfrm>
              <a:prstGeom prst="line">
                <a:avLst/>
              </a:prstGeom>
              <a:ln cap="rnd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Lige forbindelse 52"/>
              <p:cNvCxnSpPr/>
              <p:nvPr/>
            </p:nvCxnSpPr>
            <p:spPr>
              <a:xfrm>
                <a:off x="5580112" y="3669653"/>
                <a:ext cx="432048" cy="731455"/>
              </a:xfrm>
              <a:prstGeom prst="line">
                <a:avLst/>
              </a:prstGeom>
              <a:ln cap="rnd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Lige forbindelse 53"/>
              <p:cNvCxnSpPr/>
              <p:nvPr/>
            </p:nvCxnSpPr>
            <p:spPr>
              <a:xfrm flipV="1">
                <a:off x="6012160" y="4293096"/>
                <a:ext cx="432048" cy="108012"/>
              </a:xfrm>
              <a:prstGeom prst="line">
                <a:avLst/>
              </a:prstGeom>
              <a:ln cap="rnd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Lige forbindelse 54"/>
              <p:cNvCxnSpPr/>
              <p:nvPr/>
            </p:nvCxnSpPr>
            <p:spPr>
              <a:xfrm>
                <a:off x="6444208" y="4293096"/>
                <a:ext cx="432048" cy="216024"/>
              </a:xfrm>
              <a:prstGeom prst="line">
                <a:avLst/>
              </a:prstGeom>
              <a:ln cap="rnd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Tekstboks 69"/>
          <p:cNvSpPr txBox="1"/>
          <p:nvPr/>
        </p:nvSpPr>
        <p:spPr>
          <a:xfrm>
            <a:off x="4989583" y="19075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Arial Rounded MT Bold" pitchFamily="34" charset="0"/>
              </a:rPr>
              <a:t>5</a:t>
            </a:r>
            <a:endParaRPr lang="da-DK" b="1" dirty="0">
              <a:latin typeface="Arial Rounded MT Bold" pitchFamily="34" charset="0"/>
            </a:endParaRPr>
          </a:p>
        </p:txBody>
      </p:sp>
      <p:sp>
        <p:nvSpPr>
          <p:cNvPr id="71" name="Tekstboks 70"/>
          <p:cNvSpPr txBox="1"/>
          <p:nvPr/>
        </p:nvSpPr>
        <p:spPr>
          <a:xfrm>
            <a:off x="6228184" y="10434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 Rounded MT Bold" pitchFamily="34" charset="0"/>
              </a:rPr>
              <a:t>6</a:t>
            </a:r>
          </a:p>
        </p:txBody>
      </p:sp>
      <p:sp>
        <p:nvSpPr>
          <p:cNvPr id="72" name="Tekstboks 71"/>
          <p:cNvSpPr txBox="1"/>
          <p:nvPr/>
        </p:nvSpPr>
        <p:spPr>
          <a:xfrm>
            <a:off x="7308304" y="2606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Arial Rounded MT Bold" pitchFamily="34" charset="0"/>
              </a:rPr>
              <a:t>7</a:t>
            </a:r>
            <a:endParaRPr lang="da-DK" b="1" dirty="0">
              <a:latin typeface="Arial Rounded MT Bold" pitchFamily="34" charset="0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9" t="34881" r="25588" b="19610"/>
          <a:stretch/>
        </p:blipFill>
        <p:spPr bwMode="auto">
          <a:xfrm>
            <a:off x="6813841" y="1052736"/>
            <a:ext cx="638479" cy="12362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5" name="Nedadbuet pil 84"/>
          <p:cNvSpPr/>
          <p:nvPr/>
        </p:nvSpPr>
        <p:spPr>
          <a:xfrm rot="7523563">
            <a:off x="3590929" y="3059270"/>
            <a:ext cx="6681813" cy="20356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86" name="Tekstboks 85"/>
          <p:cNvSpPr txBox="1"/>
          <p:nvPr/>
        </p:nvSpPr>
        <p:spPr>
          <a:xfrm>
            <a:off x="683568" y="445314"/>
            <a:ext cx="448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chemeClr val="accent1">
                    <a:lumMod val="75000"/>
                  </a:schemeClr>
                </a:solidFill>
              </a:rPr>
              <a:t>7 trin</a:t>
            </a:r>
            <a:endParaRPr lang="da-DK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kstboks 22"/>
          <p:cNvSpPr txBox="1"/>
          <p:nvPr/>
        </p:nvSpPr>
        <p:spPr>
          <a:xfrm>
            <a:off x="1691680" y="58052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Hvad vil vi opnå?</a:t>
            </a:r>
            <a:endParaRPr lang="da-DK" dirty="0"/>
          </a:p>
        </p:txBody>
      </p:sp>
      <p:sp>
        <p:nvSpPr>
          <p:cNvPr id="74" name="Tekstboks 73"/>
          <p:cNvSpPr txBox="1"/>
          <p:nvPr/>
        </p:nvSpPr>
        <p:spPr>
          <a:xfrm>
            <a:off x="2987824" y="5013176"/>
            <a:ext cx="269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Hvordan vil vi opnå det?</a:t>
            </a:r>
            <a:endParaRPr lang="da-DK" dirty="0"/>
          </a:p>
        </p:txBody>
      </p:sp>
      <p:sp>
        <p:nvSpPr>
          <p:cNvPr id="75" name="Tekstboks 74"/>
          <p:cNvSpPr txBox="1"/>
          <p:nvPr/>
        </p:nvSpPr>
        <p:spPr>
          <a:xfrm>
            <a:off x="4685373" y="4005064"/>
            <a:ext cx="269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Hvordan vil vi sikre os, at vi er på rette vej?</a:t>
            </a:r>
            <a:endParaRPr lang="da-DK" dirty="0"/>
          </a:p>
        </p:txBody>
      </p:sp>
      <p:sp>
        <p:nvSpPr>
          <p:cNvPr id="77" name="Tekstboks 76"/>
          <p:cNvSpPr txBox="1"/>
          <p:nvPr/>
        </p:nvSpPr>
        <p:spPr>
          <a:xfrm>
            <a:off x="5405453" y="3356992"/>
            <a:ext cx="269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Hvilke data skal vi bruge?</a:t>
            </a:r>
            <a:endParaRPr lang="da-DK" dirty="0"/>
          </a:p>
        </p:txBody>
      </p:sp>
      <p:sp>
        <p:nvSpPr>
          <p:cNvPr id="78" name="Tekstboks 77"/>
          <p:cNvSpPr txBox="1"/>
          <p:nvPr/>
        </p:nvSpPr>
        <p:spPr>
          <a:xfrm>
            <a:off x="6701597" y="2123564"/>
            <a:ext cx="204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Hvordan vil vi analysere og præsentere?</a:t>
            </a:r>
            <a:endParaRPr lang="da-DK" dirty="0"/>
          </a:p>
        </p:txBody>
      </p:sp>
      <p:sp>
        <p:nvSpPr>
          <p:cNvPr id="79" name="Tekstboks 78"/>
          <p:cNvSpPr txBox="1"/>
          <p:nvPr/>
        </p:nvSpPr>
        <p:spPr>
          <a:xfrm>
            <a:off x="7493685" y="1124744"/>
            <a:ext cx="1470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Hvordan synes vi det går?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04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  <p:sp>
        <p:nvSpPr>
          <p:cNvPr id="42" name="Tekstboks 41"/>
          <p:cNvSpPr txBox="1"/>
          <p:nvPr/>
        </p:nvSpPr>
        <p:spPr>
          <a:xfrm>
            <a:off x="539552" y="11663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>
                <a:solidFill>
                  <a:schemeClr val="accent1">
                    <a:lumMod val="75000"/>
                  </a:schemeClr>
                </a:solidFill>
              </a:rPr>
              <a:t>Hvad vil vi opnå?</a:t>
            </a:r>
            <a:endParaRPr lang="da-DK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kstboks 42"/>
          <p:cNvSpPr txBox="1"/>
          <p:nvPr/>
        </p:nvSpPr>
        <p:spPr>
          <a:xfrm>
            <a:off x="7041714" y="2780928"/>
            <a:ext cx="476862" cy="194421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a-DK" sz="1600" b="1" dirty="0" smtClean="0">
                <a:solidFill>
                  <a:srgbClr val="00B050"/>
                </a:solidFill>
              </a:rPr>
              <a:t>SMARTE</a:t>
            </a:r>
            <a:endParaRPr lang="da-DK" sz="1600" b="1" dirty="0">
              <a:solidFill>
                <a:srgbClr val="00B050"/>
              </a:solidFill>
            </a:endParaRPr>
          </a:p>
        </p:txBody>
      </p:sp>
      <p:grpSp>
        <p:nvGrpSpPr>
          <p:cNvPr id="57" name="Gruppe 56"/>
          <p:cNvGrpSpPr/>
          <p:nvPr/>
        </p:nvGrpSpPr>
        <p:grpSpPr>
          <a:xfrm>
            <a:off x="3851920" y="3288656"/>
            <a:ext cx="936104" cy="880684"/>
            <a:chOff x="4103624" y="4760129"/>
            <a:chExt cx="936104" cy="880684"/>
          </a:xfrm>
        </p:grpSpPr>
        <p:sp>
          <p:nvSpPr>
            <p:cNvPr id="58" name="Ellipse 57"/>
            <p:cNvSpPr/>
            <p:nvPr/>
          </p:nvSpPr>
          <p:spPr>
            <a:xfrm>
              <a:off x="4103624" y="4760129"/>
              <a:ext cx="936104" cy="880684"/>
            </a:xfrm>
            <a:prstGeom prst="ellipse">
              <a:avLst/>
            </a:prstGeom>
            <a:noFill/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9" name="Ellipse 58"/>
            <p:cNvSpPr/>
            <p:nvPr/>
          </p:nvSpPr>
          <p:spPr>
            <a:xfrm>
              <a:off x="4254333" y="4884916"/>
              <a:ext cx="639630" cy="621629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1" name="Ellipse 60"/>
            <p:cNvSpPr/>
            <p:nvPr/>
          </p:nvSpPr>
          <p:spPr>
            <a:xfrm>
              <a:off x="4382157" y="5013176"/>
              <a:ext cx="383460" cy="35963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Ellipse 61"/>
            <p:cNvSpPr/>
            <p:nvPr/>
          </p:nvSpPr>
          <p:spPr>
            <a:xfrm>
              <a:off x="4491034" y="5111496"/>
              <a:ext cx="159421" cy="161223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7" name="Tekstboks 6"/>
          <p:cNvSpPr txBox="1"/>
          <p:nvPr/>
        </p:nvSpPr>
        <p:spPr>
          <a:xfrm>
            <a:off x="5463290" y="3297758"/>
            <a:ext cx="3069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Hvem?</a:t>
            </a:r>
          </a:p>
          <a:p>
            <a:r>
              <a:rPr lang="da-DK" dirty="0" smtClean="0"/>
              <a:t>Hvornår?</a:t>
            </a:r>
          </a:p>
          <a:p>
            <a:r>
              <a:rPr lang="da-DK" dirty="0" smtClean="0"/>
              <a:t>Hvor meget?</a:t>
            </a:r>
            <a:endParaRPr lang="da-DK" dirty="0"/>
          </a:p>
        </p:txBody>
      </p:sp>
      <p:sp>
        <p:nvSpPr>
          <p:cNvPr id="67" name="Ellipse 66"/>
          <p:cNvSpPr/>
          <p:nvPr/>
        </p:nvSpPr>
        <p:spPr>
          <a:xfrm>
            <a:off x="3516279" y="2936819"/>
            <a:ext cx="1616019" cy="1573568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80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  <p:sp>
        <p:nvSpPr>
          <p:cNvPr id="42" name="Tekstboks 41"/>
          <p:cNvSpPr txBox="1"/>
          <p:nvPr/>
        </p:nvSpPr>
        <p:spPr>
          <a:xfrm>
            <a:off x="539552" y="11663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>
                <a:solidFill>
                  <a:schemeClr val="accent1">
                    <a:lumMod val="75000"/>
                  </a:schemeClr>
                </a:solidFill>
              </a:rPr>
              <a:t>Hvad vil vi opnå?</a:t>
            </a:r>
            <a:endParaRPr lang="da-DK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kstboks 42"/>
          <p:cNvSpPr txBox="1"/>
          <p:nvPr/>
        </p:nvSpPr>
        <p:spPr>
          <a:xfrm>
            <a:off x="7041714" y="2780928"/>
            <a:ext cx="476862" cy="194421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a-DK" sz="1600" b="1" dirty="0" smtClean="0">
                <a:solidFill>
                  <a:srgbClr val="00B050"/>
                </a:solidFill>
              </a:rPr>
              <a:t>SMARTE</a:t>
            </a:r>
            <a:endParaRPr lang="da-DK" sz="1600" b="1" dirty="0">
              <a:solidFill>
                <a:srgbClr val="00B050"/>
              </a:solidFill>
            </a:endParaRPr>
          </a:p>
        </p:txBody>
      </p:sp>
      <p:sp>
        <p:nvSpPr>
          <p:cNvPr id="52" name="Rektangel 51"/>
          <p:cNvSpPr/>
          <p:nvPr/>
        </p:nvSpPr>
        <p:spPr>
          <a:xfrm>
            <a:off x="3444582" y="3194973"/>
            <a:ext cx="1764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Behovet </a:t>
            </a:r>
            <a:r>
              <a:rPr lang="da-DK" sz="1400" b="1" dirty="0">
                <a:solidFill>
                  <a:schemeClr val="accent1">
                    <a:lumMod val="75000"/>
                  </a:schemeClr>
                </a:solidFill>
              </a:rPr>
              <a:t>for</a:t>
            </a:r>
          </a:p>
          <a:p>
            <a:pPr algn="ctr"/>
            <a:r>
              <a:rPr lang="da-DK" sz="1400" b="1" dirty="0">
                <a:solidFill>
                  <a:schemeClr val="accent1">
                    <a:lumMod val="75000"/>
                  </a:schemeClr>
                </a:solidFill>
              </a:rPr>
              <a:t>akutte </a:t>
            </a:r>
          </a:p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genindlæggelser 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da-DK" sz="1400" b="1" dirty="0">
                <a:solidFill>
                  <a:schemeClr val="accent1">
                    <a:lumMod val="75000"/>
                  </a:schemeClr>
                </a:solidFill>
              </a:rPr>
              <a:t>skal reduceres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5463290" y="3297758"/>
            <a:ext cx="3069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Hvem?</a:t>
            </a:r>
          </a:p>
          <a:p>
            <a:r>
              <a:rPr lang="da-DK" dirty="0" smtClean="0"/>
              <a:t>Hvornår?</a:t>
            </a:r>
          </a:p>
          <a:p>
            <a:r>
              <a:rPr lang="da-DK" dirty="0" smtClean="0"/>
              <a:t>Hvor meget?</a:t>
            </a:r>
            <a:endParaRPr lang="da-DK" dirty="0"/>
          </a:p>
        </p:txBody>
      </p:sp>
      <p:sp>
        <p:nvSpPr>
          <p:cNvPr id="13" name="Ellipse 12"/>
          <p:cNvSpPr/>
          <p:nvPr/>
        </p:nvSpPr>
        <p:spPr>
          <a:xfrm>
            <a:off x="3516279" y="2936819"/>
            <a:ext cx="1616019" cy="1573568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06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  <p:sp>
        <p:nvSpPr>
          <p:cNvPr id="42" name="Tekstboks 41"/>
          <p:cNvSpPr txBox="1"/>
          <p:nvPr/>
        </p:nvSpPr>
        <p:spPr>
          <a:xfrm>
            <a:off x="539552" y="11663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>
                <a:solidFill>
                  <a:schemeClr val="accent1">
                    <a:lumMod val="75000"/>
                  </a:schemeClr>
                </a:solidFill>
              </a:rPr>
              <a:t>Hvad vil vi opnå?</a:t>
            </a:r>
            <a:endParaRPr lang="da-DK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kstboks 42"/>
          <p:cNvSpPr txBox="1"/>
          <p:nvPr/>
        </p:nvSpPr>
        <p:spPr>
          <a:xfrm>
            <a:off x="7041714" y="2780928"/>
            <a:ext cx="476862" cy="194421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a-DK" sz="1600" b="1" dirty="0" smtClean="0">
                <a:solidFill>
                  <a:srgbClr val="00B050"/>
                </a:solidFill>
              </a:rPr>
              <a:t>SMARTE</a:t>
            </a:r>
            <a:endParaRPr lang="da-DK" sz="1600" b="1" dirty="0">
              <a:solidFill>
                <a:srgbClr val="00B050"/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5463290" y="3297758"/>
            <a:ext cx="3069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Hvem?</a:t>
            </a:r>
          </a:p>
          <a:p>
            <a:r>
              <a:rPr lang="da-DK" dirty="0" smtClean="0"/>
              <a:t>Hvornår?</a:t>
            </a:r>
          </a:p>
          <a:p>
            <a:r>
              <a:rPr lang="da-DK" dirty="0" smtClean="0"/>
              <a:t>Hvor meget?</a:t>
            </a:r>
            <a:endParaRPr lang="da-DK" dirty="0"/>
          </a:p>
        </p:txBody>
      </p:sp>
      <p:sp>
        <p:nvSpPr>
          <p:cNvPr id="65" name="Rektangel 64"/>
          <p:cNvSpPr/>
          <p:nvPr/>
        </p:nvSpPr>
        <p:spPr>
          <a:xfrm>
            <a:off x="3635896" y="3116723"/>
            <a:ext cx="1415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Flere patienter skal kunne efterbehandles i det nære sundhedsvæsen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516279" y="2936819"/>
            <a:ext cx="1616019" cy="1573568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7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boks 21"/>
          <p:cNvSpPr txBox="1"/>
          <p:nvPr/>
        </p:nvSpPr>
        <p:spPr>
          <a:xfrm>
            <a:off x="935058" y="8151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ål</a:t>
            </a:r>
            <a:endParaRPr lang="da-D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kstboks 22"/>
          <p:cNvSpPr txBox="1"/>
          <p:nvPr/>
        </p:nvSpPr>
        <p:spPr>
          <a:xfrm>
            <a:off x="2555776" y="815134"/>
            <a:ext cx="231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Primære drivers</a:t>
            </a:r>
            <a:endParaRPr lang="da-D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4635624" y="827420"/>
            <a:ext cx="2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Sekundære drivers</a:t>
            </a:r>
            <a:endParaRPr lang="da-D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2661204" y="1776449"/>
            <a:ext cx="1901011" cy="6546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Tidlig opsporing af sygdomsforværring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2658943" y="5046608"/>
            <a:ext cx="1901011" cy="6611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Egenomsorg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4968058" y="2276872"/>
            <a:ext cx="183293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Opmærksomhed på særlige sårbare patienter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4971317" y="1268760"/>
            <a:ext cx="183293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Opfølgning efter udskrivning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4959674" y="4553831"/>
            <a:ext cx="183293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Støtte for særligt sårbare patienter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  <p:cxnSp>
        <p:nvCxnSpPr>
          <p:cNvPr id="9" name="Vinklet forbindelse 8"/>
          <p:cNvCxnSpPr>
            <a:stCxn id="27" idx="1"/>
          </p:cNvCxnSpPr>
          <p:nvPr/>
        </p:nvCxnSpPr>
        <p:spPr>
          <a:xfrm rot="10800000" flipV="1">
            <a:off x="2036998" y="2103757"/>
            <a:ext cx="624206" cy="166766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inklet forbindelse 43"/>
          <p:cNvCxnSpPr>
            <a:stCxn id="28" idx="1"/>
          </p:cNvCxnSpPr>
          <p:nvPr/>
        </p:nvCxnSpPr>
        <p:spPr>
          <a:xfrm rot="10800000">
            <a:off x="2036999" y="3771427"/>
            <a:ext cx="621945" cy="16057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ktangel 47"/>
          <p:cNvSpPr/>
          <p:nvPr/>
        </p:nvSpPr>
        <p:spPr>
          <a:xfrm>
            <a:off x="4959674" y="5589240"/>
            <a:ext cx="183293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Viden om sygdom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7131556" y="1268760"/>
            <a:ext cx="1832931" cy="720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chemeClr val="accent1">
                    <a:lumMod val="75000"/>
                  </a:schemeClr>
                </a:solidFill>
              </a:rPr>
              <a:t>Aftale om </a:t>
            </a:r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opfølgningsbesøg </a:t>
            </a:r>
            <a:r>
              <a:rPr lang="da-DK" sz="1400" b="1" dirty="0">
                <a:solidFill>
                  <a:schemeClr val="accent1">
                    <a:lumMod val="75000"/>
                  </a:schemeClr>
                </a:solidFill>
              </a:rPr>
              <a:t>forud for udskrivning</a:t>
            </a:r>
          </a:p>
        </p:txBody>
      </p:sp>
      <p:sp>
        <p:nvSpPr>
          <p:cNvPr id="54" name="Tekstboks 53"/>
          <p:cNvSpPr txBox="1"/>
          <p:nvPr/>
        </p:nvSpPr>
        <p:spPr>
          <a:xfrm>
            <a:off x="6804248" y="825946"/>
            <a:ext cx="2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Indsatser</a:t>
            </a:r>
            <a:endParaRPr lang="da-D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7164288" y="2273897"/>
            <a:ext cx="1832931" cy="720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Risikovurdering ved udskrivning m.h.p. på særlig indsats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7164288" y="5588383"/>
            <a:ext cx="1832931" cy="720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Kursus/instruktion til patient og pårørende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Vinklet forbindelse 49"/>
          <p:cNvCxnSpPr>
            <a:stCxn id="48" idx="1"/>
          </p:cNvCxnSpPr>
          <p:nvPr/>
        </p:nvCxnSpPr>
        <p:spPr>
          <a:xfrm rot="10800000">
            <a:off x="4559954" y="5403632"/>
            <a:ext cx="399720" cy="54564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Vinklet forbindelse 59"/>
          <p:cNvCxnSpPr>
            <a:stCxn id="31" idx="1"/>
          </p:cNvCxnSpPr>
          <p:nvPr/>
        </p:nvCxnSpPr>
        <p:spPr>
          <a:xfrm rot="10800000" flipV="1">
            <a:off x="4559954" y="4913871"/>
            <a:ext cx="399720" cy="4897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inklet forbindelse 62"/>
          <p:cNvCxnSpPr>
            <a:stCxn id="30" idx="1"/>
            <a:endCxn id="27" idx="3"/>
          </p:cNvCxnSpPr>
          <p:nvPr/>
        </p:nvCxnSpPr>
        <p:spPr>
          <a:xfrm rot="10800000" flipV="1">
            <a:off x="4562215" y="1628800"/>
            <a:ext cx="409102" cy="47495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Vinklet forbindelse 65"/>
          <p:cNvCxnSpPr>
            <a:stCxn id="29" idx="1"/>
            <a:endCxn id="27" idx="3"/>
          </p:cNvCxnSpPr>
          <p:nvPr/>
        </p:nvCxnSpPr>
        <p:spPr>
          <a:xfrm rot="10800000">
            <a:off x="4562216" y="2103758"/>
            <a:ext cx="405843" cy="53315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ktangel 67"/>
          <p:cNvSpPr/>
          <p:nvPr/>
        </p:nvSpPr>
        <p:spPr>
          <a:xfrm>
            <a:off x="2661205" y="3442648"/>
            <a:ext cx="1901011" cy="6611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Viden om alternative muligheder til indlæggelse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Rektangel 72"/>
          <p:cNvSpPr/>
          <p:nvPr/>
        </p:nvSpPr>
        <p:spPr>
          <a:xfrm>
            <a:off x="4948884" y="3416502"/>
            <a:ext cx="183293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ynlighed omkring alternativer til indlæggelser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Rektangel 73"/>
          <p:cNvSpPr/>
          <p:nvPr/>
        </p:nvSpPr>
        <p:spPr>
          <a:xfrm>
            <a:off x="7152114" y="3429706"/>
            <a:ext cx="1832931" cy="6989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Informations kampagne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6" name="Lige pilforbindelse 75"/>
          <p:cNvCxnSpPr>
            <a:stCxn id="68" idx="1"/>
          </p:cNvCxnSpPr>
          <p:nvPr/>
        </p:nvCxnSpPr>
        <p:spPr>
          <a:xfrm flipH="1" flipV="1">
            <a:off x="2036998" y="3771427"/>
            <a:ext cx="624207" cy="1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Lige pilforbindelse 78"/>
          <p:cNvCxnSpPr>
            <a:stCxn id="73" idx="1"/>
            <a:endCxn id="68" idx="3"/>
          </p:cNvCxnSpPr>
          <p:nvPr/>
        </p:nvCxnSpPr>
        <p:spPr>
          <a:xfrm flipH="1" flipV="1">
            <a:off x="4562216" y="3773231"/>
            <a:ext cx="386668" cy="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Lige pilforbindelse 84"/>
          <p:cNvCxnSpPr>
            <a:stCxn id="74" idx="1"/>
            <a:endCxn id="73" idx="3"/>
          </p:cNvCxnSpPr>
          <p:nvPr/>
        </p:nvCxnSpPr>
        <p:spPr>
          <a:xfrm flipH="1" flipV="1">
            <a:off x="6781815" y="3776542"/>
            <a:ext cx="370299" cy="2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ge pilforbindelse 87"/>
          <p:cNvCxnSpPr>
            <a:stCxn id="56" idx="1"/>
            <a:endCxn id="48" idx="3"/>
          </p:cNvCxnSpPr>
          <p:nvPr/>
        </p:nvCxnSpPr>
        <p:spPr>
          <a:xfrm flipH="1">
            <a:off x="6792605" y="5948423"/>
            <a:ext cx="371683" cy="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ge pilforbindelse 109"/>
          <p:cNvCxnSpPr>
            <a:stCxn id="51" idx="1"/>
            <a:endCxn id="30" idx="3"/>
          </p:cNvCxnSpPr>
          <p:nvPr/>
        </p:nvCxnSpPr>
        <p:spPr>
          <a:xfrm flipH="1">
            <a:off x="6804248" y="1628800"/>
            <a:ext cx="3273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Lige pilforbindelse 112"/>
          <p:cNvCxnSpPr>
            <a:stCxn id="55" idx="1"/>
            <a:endCxn id="29" idx="3"/>
          </p:cNvCxnSpPr>
          <p:nvPr/>
        </p:nvCxnSpPr>
        <p:spPr>
          <a:xfrm flipH="1">
            <a:off x="6800989" y="2633937"/>
            <a:ext cx="363299" cy="2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ge pilforbindelse 115"/>
          <p:cNvCxnSpPr>
            <a:stCxn id="119" idx="1"/>
            <a:endCxn id="31" idx="3"/>
          </p:cNvCxnSpPr>
          <p:nvPr/>
        </p:nvCxnSpPr>
        <p:spPr>
          <a:xfrm flipH="1">
            <a:off x="6792605" y="4912994"/>
            <a:ext cx="371683" cy="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ktangel 118"/>
          <p:cNvSpPr/>
          <p:nvPr/>
        </p:nvSpPr>
        <p:spPr>
          <a:xfrm>
            <a:off x="7164288" y="4563543"/>
            <a:ext cx="1832931" cy="6989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Tildeling af coach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2" name="Vinklet forbindelse 121"/>
          <p:cNvCxnSpPr/>
          <p:nvPr/>
        </p:nvCxnSpPr>
        <p:spPr>
          <a:xfrm rot="10800000">
            <a:off x="6800990" y="2564904"/>
            <a:ext cx="363299" cy="2276082"/>
          </a:xfrm>
          <a:prstGeom prst="bentConnector3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boks 41"/>
          <p:cNvSpPr txBox="1"/>
          <p:nvPr/>
        </p:nvSpPr>
        <p:spPr>
          <a:xfrm>
            <a:off x="539552" y="11663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>
                <a:solidFill>
                  <a:schemeClr val="accent1">
                    <a:lumMod val="75000"/>
                  </a:schemeClr>
                </a:solidFill>
              </a:rPr>
              <a:t>Driver diagram</a:t>
            </a:r>
            <a:endParaRPr lang="da-DK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355060" y="2985077"/>
            <a:ext cx="1616019" cy="1573568"/>
            <a:chOff x="323528" y="3067693"/>
            <a:chExt cx="1616019" cy="1573568"/>
          </a:xfrm>
        </p:grpSpPr>
        <p:sp>
          <p:nvSpPr>
            <p:cNvPr id="47" name="Rektangel 46"/>
            <p:cNvSpPr/>
            <p:nvPr/>
          </p:nvSpPr>
          <p:spPr>
            <a:xfrm>
              <a:off x="456708" y="3255686"/>
              <a:ext cx="1415692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a-DK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Flere patienter skal kunne efterbehandles i det nære sundhedsvæsen</a:t>
              </a:r>
              <a:endParaRPr lang="da-DK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323528" y="3067693"/>
              <a:ext cx="1616019" cy="1573568"/>
            </a:xfrm>
            <a:prstGeom prst="ellips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2599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ebenet trekant 1"/>
          <p:cNvSpPr/>
          <p:nvPr/>
        </p:nvSpPr>
        <p:spPr>
          <a:xfrm>
            <a:off x="101543" y="4580733"/>
            <a:ext cx="2387110" cy="2017014"/>
          </a:xfrm>
          <a:prstGeom prst="triangle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935058" y="8151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ål</a:t>
            </a:r>
            <a:endParaRPr lang="da-D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kstboks 22"/>
          <p:cNvSpPr txBox="1"/>
          <p:nvPr/>
        </p:nvSpPr>
        <p:spPr>
          <a:xfrm>
            <a:off x="2555776" y="815134"/>
            <a:ext cx="231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rimære drivers</a:t>
            </a:r>
            <a:endParaRPr lang="da-D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4635624" y="827420"/>
            <a:ext cx="2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Sekundære drivers</a:t>
            </a:r>
            <a:endParaRPr lang="da-D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2661204" y="1776449"/>
            <a:ext cx="1901011" cy="6546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Tidlig opsporing af sygdomsforværring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2658943" y="5046608"/>
            <a:ext cx="1901011" cy="6611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Egenomsorg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4968058" y="2276872"/>
            <a:ext cx="183293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Opmærksomhed på særlige sårbare patienter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4971317" y="1268760"/>
            <a:ext cx="183293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Opfølgning efter udskrivning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4959674" y="4553831"/>
            <a:ext cx="183293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Støtte for særligt sårbare patienter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  <p:cxnSp>
        <p:nvCxnSpPr>
          <p:cNvPr id="9" name="Vinklet forbindelse 8"/>
          <p:cNvCxnSpPr>
            <a:stCxn id="27" idx="1"/>
          </p:cNvCxnSpPr>
          <p:nvPr/>
        </p:nvCxnSpPr>
        <p:spPr>
          <a:xfrm rot="10800000" flipV="1">
            <a:off x="2036998" y="2103757"/>
            <a:ext cx="624206" cy="166766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inklet forbindelse 43"/>
          <p:cNvCxnSpPr>
            <a:stCxn id="28" idx="1"/>
          </p:cNvCxnSpPr>
          <p:nvPr/>
        </p:nvCxnSpPr>
        <p:spPr>
          <a:xfrm rot="10800000">
            <a:off x="2036999" y="3771427"/>
            <a:ext cx="621945" cy="16057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ktangel 47"/>
          <p:cNvSpPr/>
          <p:nvPr/>
        </p:nvSpPr>
        <p:spPr>
          <a:xfrm>
            <a:off x="4959674" y="5589240"/>
            <a:ext cx="183293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Viden om sygdom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7131556" y="1268760"/>
            <a:ext cx="1832931" cy="720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chemeClr val="accent1">
                    <a:lumMod val="75000"/>
                  </a:schemeClr>
                </a:solidFill>
              </a:rPr>
              <a:t>Aftale om opfølgningsbesøg forud for udskrivning</a:t>
            </a:r>
          </a:p>
        </p:txBody>
      </p:sp>
      <p:sp>
        <p:nvSpPr>
          <p:cNvPr id="54" name="Tekstboks 53"/>
          <p:cNvSpPr txBox="1"/>
          <p:nvPr/>
        </p:nvSpPr>
        <p:spPr>
          <a:xfrm>
            <a:off x="6804248" y="825946"/>
            <a:ext cx="2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Indsatser</a:t>
            </a:r>
            <a:endParaRPr lang="da-D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7164288" y="2273897"/>
            <a:ext cx="1832931" cy="720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Risikovurdering ved udskrivning m.h.p. på særlig indsats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7164288" y="5588383"/>
            <a:ext cx="1832931" cy="720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Kursus/instruktion til patient og pårørende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Vinklet forbindelse 49"/>
          <p:cNvCxnSpPr>
            <a:stCxn id="48" idx="1"/>
          </p:cNvCxnSpPr>
          <p:nvPr/>
        </p:nvCxnSpPr>
        <p:spPr>
          <a:xfrm rot="10800000">
            <a:off x="4559954" y="5403632"/>
            <a:ext cx="399720" cy="54564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Vinklet forbindelse 59"/>
          <p:cNvCxnSpPr>
            <a:stCxn id="31" idx="1"/>
          </p:cNvCxnSpPr>
          <p:nvPr/>
        </p:nvCxnSpPr>
        <p:spPr>
          <a:xfrm rot="10800000" flipV="1">
            <a:off x="4559954" y="4913871"/>
            <a:ext cx="399720" cy="4897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inklet forbindelse 62"/>
          <p:cNvCxnSpPr>
            <a:stCxn id="30" idx="1"/>
            <a:endCxn id="27" idx="3"/>
          </p:cNvCxnSpPr>
          <p:nvPr/>
        </p:nvCxnSpPr>
        <p:spPr>
          <a:xfrm rot="10800000" flipV="1">
            <a:off x="4562215" y="1628800"/>
            <a:ext cx="409102" cy="47495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Vinklet forbindelse 65"/>
          <p:cNvCxnSpPr>
            <a:stCxn id="29" idx="1"/>
            <a:endCxn id="27" idx="3"/>
          </p:cNvCxnSpPr>
          <p:nvPr/>
        </p:nvCxnSpPr>
        <p:spPr>
          <a:xfrm rot="10800000">
            <a:off x="4562216" y="2103758"/>
            <a:ext cx="405843" cy="53315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ktangel 67"/>
          <p:cNvSpPr/>
          <p:nvPr/>
        </p:nvSpPr>
        <p:spPr>
          <a:xfrm>
            <a:off x="2661205" y="3442648"/>
            <a:ext cx="1901011" cy="6611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Viden om alternative muligheder til indlæggelse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Rektangel 72"/>
          <p:cNvSpPr/>
          <p:nvPr/>
        </p:nvSpPr>
        <p:spPr>
          <a:xfrm>
            <a:off x="4948884" y="3416502"/>
            <a:ext cx="183293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ynlighed omkring alternativer til indlæggelser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Rektangel 73"/>
          <p:cNvSpPr/>
          <p:nvPr/>
        </p:nvSpPr>
        <p:spPr>
          <a:xfrm>
            <a:off x="7152114" y="3429706"/>
            <a:ext cx="1832931" cy="6989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Informations kampagne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9" name="Lige pilforbindelse 78"/>
          <p:cNvCxnSpPr>
            <a:stCxn id="73" idx="1"/>
            <a:endCxn id="68" idx="3"/>
          </p:cNvCxnSpPr>
          <p:nvPr/>
        </p:nvCxnSpPr>
        <p:spPr>
          <a:xfrm flipH="1" flipV="1">
            <a:off x="4562216" y="3773231"/>
            <a:ext cx="386668" cy="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Lige pilforbindelse 84"/>
          <p:cNvCxnSpPr>
            <a:stCxn id="74" idx="1"/>
            <a:endCxn id="73" idx="3"/>
          </p:cNvCxnSpPr>
          <p:nvPr/>
        </p:nvCxnSpPr>
        <p:spPr>
          <a:xfrm flipH="1" flipV="1">
            <a:off x="6781815" y="3776542"/>
            <a:ext cx="370299" cy="2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ge pilforbindelse 87"/>
          <p:cNvCxnSpPr>
            <a:stCxn id="56" idx="1"/>
            <a:endCxn id="48" idx="3"/>
          </p:cNvCxnSpPr>
          <p:nvPr/>
        </p:nvCxnSpPr>
        <p:spPr>
          <a:xfrm flipH="1">
            <a:off x="6792605" y="5948423"/>
            <a:ext cx="371683" cy="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ge pilforbindelse 109"/>
          <p:cNvCxnSpPr>
            <a:stCxn id="51" idx="1"/>
            <a:endCxn id="30" idx="3"/>
          </p:cNvCxnSpPr>
          <p:nvPr/>
        </p:nvCxnSpPr>
        <p:spPr>
          <a:xfrm flipH="1">
            <a:off x="6804248" y="1628800"/>
            <a:ext cx="3273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Lige pilforbindelse 112"/>
          <p:cNvCxnSpPr>
            <a:stCxn id="55" idx="1"/>
            <a:endCxn id="29" idx="3"/>
          </p:cNvCxnSpPr>
          <p:nvPr/>
        </p:nvCxnSpPr>
        <p:spPr>
          <a:xfrm flipH="1">
            <a:off x="6800989" y="2633937"/>
            <a:ext cx="363299" cy="2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ge pilforbindelse 115"/>
          <p:cNvCxnSpPr>
            <a:stCxn id="119" idx="1"/>
            <a:endCxn id="31" idx="3"/>
          </p:cNvCxnSpPr>
          <p:nvPr/>
        </p:nvCxnSpPr>
        <p:spPr>
          <a:xfrm flipH="1">
            <a:off x="6792605" y="4912994"/>
            <a:ext cx="371683" cy="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ktangel 118"/>
          <p:cNvSpPr/>
          <p:nvPr/>
        </p:nvSpPr>
        <p:spPr>
          <a:xfrm>
            <a:off x="7164288" y="4563543"/>
            <a:ext cx="1832931" cy="6989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Tildeling af coach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2" name="Vinklet forbindelse 121"/>
          <p:cNvCxnSpPr/>
          <p:nvPr/>
        </p:nvCxnSpPr>
        <p:spPr>
          <a:xfrm rot="10800000">
            <a:off x="6800990" y="2564904"/>
            <a:ext cx="363299" cy="2276082"/>
          </a:xfrm>
          <a:prstGeom prst="bentConnector3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Lige pilforbindelse 61"/>
          <p:cNvCxnSpPr/>
          <p:nvPr/>
        </p:nvCxnSpPr>
        <p:spPr>
          <a:xfrm flipH="1" flipV="1">
            <a:off x="2036998" y="3771427"/>
            <a:ext cx="624207" cy="1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boks 44"/>
          <p:cNvSpPr txBox="1"/>
          <p:nvPr/>
        </p:nvSpPr>
        <p:spPr>
          <a:xfrm>
            <a:off x="259063" y="4577640"/>
            <a:ext cx="26890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400" dirty="0" smtClean="0"/>
          </a:p>
          <a:p>
            <a:r>
              <a:rPr lang="da-DK" dirty="0" smtClean="0"/>
              <a:t>Triple Aim målene:</a:t>
            </a:r>
          </a:p>
          <a:p>
            <a:r>
              <a:rPr lang="da-DK" sz="1400" dirty="0" smtClean="0"/>
              <a:t>Sundhedstilstand </a:t>
            </a:r>
          </a:p>
          <a:p>
            <a:r>
              <a:rPr lang="da-DK" sz="1400" dirty="0" smtClean="0"/>
              <a:t>- Dødlighed</a:t>
            </a:r>
          </a:p>
          <a:p>
            <a:r>
              <a:rPr lang="da-DK" sz="1400" dirty="0" smtClean="0"/>
              <a:t>Kvalitet</a:t>
            </a:r>
          </a:p>
          <a:p>
            <a:r>
              <a:rPr lang="da-DK" sz="1400" dirty="0" smtClean="0"/>
              <a:t>- Øge patienttilfredsheden</a:t>
            </a:r>
          </a:p>
          <a:p>
            <a:r>
              <a:rPr lang="da-DK" sz="1400" dirty="0" smtClean="0"/>
              <a:t>- Aktivitet pr. borger/patient</a:t>
            </a:r>
          </a:p>
          <a:p>
            <a:r>
              <a:rPr lang="da-DK" sz="1400" dirty="0" smtClean="0"/>
              <a:t>Økonomi</a:t>
            </a:r>
          </a:p>
          <a:p>
            <a:r>
              <a:rPr lang="da-DK" sz="1400" dirty="0" smtClean="0"/>
              <a:t>- Omkostninger pr. borger/patient 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da-DK" sz="1400" dirty="0"/>
          </a:p>
        </p:txBody>
      </p:sp>
      <p:sp>
        <p:nvSpPr>
          <p:cNvPr id="3" name="Ellipse 2"/>
          <p:cNvSpPr/>
          <p:nvPr/>
        </p:nvSpPr>
        <p:spPr>
          <a:xfrm>
            <a:off x="4139952" y="3573016"/>
            <a:ext cx="1224136" cy="1138041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Graden af kendskab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6337645" y="1341917"/>
            <a:ext cx="1224136" cy="1138041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Gennem-førte besøg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6354896" y="5243287"/>
            <a:ext cx="1224136" cy="1138041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Antal kursister 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7812142" y="2511743"/>
            <a:ext cx="1346550" cy="1251845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Antal screenings</a:t>
            </a:r>
          </a:p>
          <a:p>
            <a:pPr algn="ctr"/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4139952" y="5603327"/>
            <a:ext cx="1224136" cy="1138041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Viden om egen sygdom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59" name="Rektangel 58"/>
          <p:cNvSpPr/>
          <p:nvPr/>
        </p:nvSpPr>
        <p:spPr>
          <a:xfrm>
            <a:off x="501075" y="3161195"/>
            <a:ext cx="1415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Flere patienter skal kunne efterbehandles i det nære sundhedsvæsen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383661" y="2973202"/>
            <a:ext cx="1616019" cy="1573568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Tekstboks 45"/>
          <p:cNvSpPr txBox="1"/>
          <p:nvPr/>
        </p:nvSpPr>
        <p:spPr>
          <a:xfrm>
            <a:off x="539552" y="11663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>
                <a:solidFill>
                  <a:schemeClr val="accent1">
                    <a:lumMod val="75000"/>
                  </a:schemeClr>
                </a:solidFill>
              </a:rPr>
              <a:t>Mål/nøgletal</a:t>
            </a:r>
            <a:endParaRPr lang="da-DK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ebenet trekant 1"/>
          <p:cNvSpPr/>
          <p:nvPr/>
        </p:nvSpPr>
        <p:spPr>
          <a:xfrm>
            <a:off x="101543" y="4580733"/>
            <a:ext cx="2387110" cy="2017014"/>
          </a:xfrm>
          <a:prstGeom prst="triangle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935058" y="8151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ål</a:t>
            </a:r>
            <a:endParaRPr lang="da-D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kstboks 22"/>
          <p:cNvSpPr txBox="1"/>
          <p:nvPr/>
        </p:nvSpPr>
        <p:spPr>
          <a:xfrm>
            <a:off x="2555776" y="815134"/>
            <a:ext cx="231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rimære drivers</a:t>
            </a:r>
            <a:endParaRPr lang="da-D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4635624" y="827420"/>
            <a:ext cx="2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Sekundære drivers</a:t>
            </a:r>
            <a:endParaRPr lang="da-D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2661204" y="1776449"/>
            <a:ext cx="1901011" cy="6546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Tidlig opsporing af sygdomsforværring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2658943" y="5046608"/>
            <a:ext cx="1901011" cy="6611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Egenomsorg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4968058" y="2276872"/>
            <a:ext cx="183293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Opmærksomhed på særlige sårbare patienter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4971317" y="1268760"/>
            <a:ext cx="183293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Opfølgning efter udskrivning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4959674" y="4553831"/>
            <a:ext cx="183293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Støtte for særligt sårbare patienter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Pladsholder til sidefod 3"/>
          <p:cNvSpPr txBox="1">
            <a:spLocks/>
          </p:cNvSpPr>
          <p:nvPr/>
        </p:nvSpPr>
        <p:spPr>
          <a:xfrm>
            <a:off x="7679987" y="6508544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 smtClean="0"/>
              <a:t>Anne Birgitte Jæger</a:t>
            </a:r>
            <a:endParaRPr lang="da-DK" dirty="0"/>
          </a:p>
        </p:txBody>
      </p:sp>
      <p:cxnSp>
        <p:nvCxnSpPr>
          <p:cNvPr id="9" name="Vinklet forbindelse 8"/>
          <p:cNvCxnSpPr>
            <a:stCxn id="27" idx="1"/>
          </p:cNvCxnSpPr>
          <p:nvPr/>
        </p:nvCxnSpPr>
        <p:spPr>
          <a:xfrm rot="10800000" flipV="1">
            <a:off x="2036998" y="2103757"/>
            <a:ext cx="624206" cy="166766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inklet forbindelse 43"/>
          <p:cNvCxnSpPr>
            <a:stCxn id="28" idx="1"/>
          </p:cNvCxnSpPr>
          <p:nvPr/>
        </p:nvCxnSpPr>
        <p:spPr>
          <a:xfrm rot="10800000">
            <a:off x="2036999" y="3771427"/>
            <a:ext cx="621945" cy="16057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ktangel 47"/>
          <p:cNvSpPr/>
          <p:nvPr/>
        </p:nvSpPr>
        <p:spPr>
          <a:xfrm>
            <a:off x="4959674" y="5589240"/>
            <a:ext cx="183293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Viden om sygdom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7131556" y="1268760"/>
            <a:ext cx="1832931" cy="720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chemeClr val="accent1">
                    <a:lumMod val="75000"/>
                  </a:schemeClr>
                </a:solidFill>
              </a:rPr>
              <a:t>Aftale om opfølgningsbesøg forud for udskrivning</a:t>
            </a:r>
          </a:p>
        </p:txBody>
      </p:sp>
      <p:sp>
        <p:nvSpPr>
          <p:cNvPr id="54" name="Tekstboks 53"/>
          <p:cNvSpPr txBox="1"/>
          <p:nvPr/>
        </p:nvSpPr>
        <p:spPr>
          <a:xfrm>
            <a:off x="6804248" y="825946"/>
            <a:ext cx="25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Indsatser</a:t>
            </a:r>
            <a:endParaRPr lang="da-D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7164288" y="2273897"/>
            <a:ext cx="1832931" cy="720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Risikovurdering ved udskrivning m.h.p. på særlig indsats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7164288" y="5588383"/>
            <a:ext cx="1832931" cy="720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Kursus/instruktion til patient og pårørende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Vinklet forbindelse 49"/>
          <p:cNvCxnSpPr>
            <a:stCxn id="48" idx="1"/>
          </p:cNvCxnSpPr>
          <p:nvPr/>
        </p:nvCxnSpPr>
        <p:spPr>
          <a:xfrm rot="10800000">
            <a:off x="4559954" y="5403632"/>
            <a:ext cx="399720" cy="54564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Vinklet forbindelse 59"/>
          <p:cNvCxnSpPr>
            <a:stCxn id="31" idx="1"/>
          </p:cNvCxnSpPr>
          <p:nvPr/>
        </p:nvCxnSpPr>
        <p:spPr>
          <a:xfrm rot="10800000" flipV="1">
            <a:off x="4559954" y="4913871"/>
            <a:ext cx="399720" cy="4897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inklet forbindelse 62"/>
          <p:cNvCxnSpPr>
            <a:stCxn id="30" idx="1"/>
            <a:endCxn id="27" idx="3"/>
          </p:cNvCxnSpPr>
          <p:nvPr/>
        </p:nvCxnSpPr>
        <p:spPr>
          <a:xfrm rot="10800000" flipV="1">
            <a:off x="4562215" y="1628800"/>
            <a:ext cx="409102" cy="47495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Vinklet forbindelse 65"/>
          <p:cNvCxnSpPr>
            <a:stCxn id="29" idx="1"/>
            <a:endCxn id="27" idx="3"/>
          </p:cNvCxnSpPr>
          <p:nvPr/>
        </p:nvCxnSpPr>
        <p:spPr>
          <a:xfrm rot="10800000">
            <a:off x="4562216" y="2103758"/>
            <a:ext cx="405843" cy="53315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ktangel 67"/>
          <p:cNvSpPr/>
          <p:nvPr/>
        </p:nvSpPr>
        <p:spPr>
          <a:xfrm>
            <a:off x="2661205" y="3442648"/>
            <a:ext cx="1901011" cy="6611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Viden om alternative muligheder til indlæggelse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Rektangel 72"/>
          <p:cNvSpPr/>
          <p:nvPr/>
        </p:nvSpPr>
        <p:spPr>
          <a:xfrm>
            <a:off x="4948884" y="3416502"/>
            <a:ext cx="183293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ynlighed omkring alternativer til indlæggelser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Rektangel 73"/>
          <p:cNvSpPr/>
          <p:nvPr/>
        </p:nvSpPr>
        <p:spPr>
          <a:xfrm>
            <a:off x="7152114" y="3429706"/>
            <a:ext cx="1832931" cy="6989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Informations kampagne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9" name="Lige pilforbindelse 78"/>
          <p:cNvCxnSpPr>
            <a:stCxn id="73" idx="1"/>
            <a:endCxn id="68" idx="3"/>
          </p:cNvCxnSpPr>
          <p:nvPr/>
        </p:nvCxnSpPr>
        <p:spPr>
          <a:xfrm flipH="1" flipV="1">
            <a:off x="4562216" y="3773231"/>
            <a:ext cx="386668" cy="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Lige pilforbindelse 84"/>
          <p:cNvCxnSpPr>
            <a:stCxn id="74" idx="1"/>
            <a:endCxn id="73" idx="3"/>
          </p:cNvCxnSpPr>
          <p:nvPr/>
        </p:nvCxnSpPr>
        <p:spPr>
          <a:xfrm flipH="1" flipV="1">
            <a:off x="6781815" y="3776542"/>
            <a:ext cx="370299" cy="2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ge pilforbindelse 87"/>
          <p:cNvCxnSpPr>
            <a:stCxn id="56" idx="1"/>
            <a:endCxn id="48" idx="3"/>
          </p:cNvCxnSpPr>
          <p:nvPr/>
        </p:nvCxnSpPr>
        <p:spPr>
          <a:xfrm flipH="1">
            <a:off x="6792605" y="5948423"/>
            <a:ext cx="371683" cy="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ge pilforbindelse 109"/>
          <p:cNvCxnSpPr>
            <a:stCxn id="51" idx="1"/>
            <a:endCxn id="30" idx="3"/>
          </p:cNvCxnSpPr>
          <p:nvPr/>
        </p:nvCxnSpPr>
        <p:spPr>
          <a:xfrm flipH="1">
            <a:off x="6804248" y="1628800"/>
            <a:ext cx="3273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Lige pilforbindelse 112"/>
          <p:cNvCxnSpPr>
            <a:stCxn id="55" idx="1"/>
            <a:endCxn id="29" idx="3"/>
          </p:cNvCxnSpPr>
          <p:nvPr/>
        </p:nvCxnSpPr>
        <p:spPr>
          <a:xfrm flipH="1">
            <a:off x="6800989" y="2633937"/>
            <a:ext cx="363299" cy="2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ge pilforbindelse 115"/>
          <p:cNvCxnSpPr>
            <a:stCxn id="119" idx="1"/>
            <a:endCxn id="31" idx="3"/>
          </p:cNvCxnSpPr>
          <p:nvPr/>
        </p:nvCxnSpPr>
        <p:spPr>
          <a:xfrm flipH="1">
            <a:off x="6792605" y="4912994"/>
            <a:ext cx="371683" cy="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ktangel 118"/>
          <p:cNvSpPr/>
          <p:nvPr/>
        </p:nvSpPr>
        <p:spPr>
          <a:xfrm>
            <a:off x="7164288" y="4563543"/>
            <a:ext cx="1832931" cy="6989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Tildeling af coach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2" name="Vinklet forbindelse 121"/>
          <p:cNvCxnSpPr/>
          <p:nvPr/>
        </p:nvCxnSpPr>
        <p:spPr>
          <a:xfrm rot="10800000">
            <a:off x="6800990" y="2564904"/>
            <a:ext cx="363299" cy="2276082"/>
          </a:xfrm>
          <a:prstGeom prst="bentConnector3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Lige pilforbindelse 61"/>
          <p:cNvCxnSpPr/>
          <p:nvPr/>
        </p:nvCxnSpPr>
        <p:spPr>
          <a:xfrm flipH="1" flipV="1">
            <a:off x="2036998" y="3771427"/>
            <a:ext cx="624207" cy="1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boks 44"/>
          <p:cNvSpPr txBox="1"/>
          <p:nvPr/>
        </p:nvSpPr>
        <p:spPr>
          <a:xfrm>
            <a:off x="259063" y="4577640"/>
            <a:ext cx="26890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400" dirty="0" smtClean="0"/>
          </a:p>
          <a:p>
            <a:r>
              <a:rPr lang="da-DK" dirty="0" smtClean="0"/>
              <a:t>Triple Aim målene:</a:t>
            </a:r>
          </a:p>
          <a:p>
            <a:r>
              <a:rPr lang="da-DK" sz="1400" dirty="0" smtClean="0"/>
              <a:t>Sundhedstilstand </a:t>
            </a:r>
          </a:p>
          <a:p>
            <a:r>
              <a:rPr lang="da-DK" sz="1400" dirty="0" smtClean="0"/>
              <a:t>- Dødlighed</a:t>
            </a:r>
          </a:p>
          <a:p>
            <a:r>
              <a:rPr lang="da-DK" sz="1400" dirty="0" smtClean="0"/>
              <a:t>Kvalitet</a:t>
            </a:r>
          </a:p>
          <a:p>
            <a:r>
              <a:rPr lang="da-DK" sz="1400" dirty="0" smtClean="0"/>
              <a:t>- Øge patienttilfredsheden</a:t>
            </a:r>
          </a:p>
          <a:p>
            <a:r>
              <a:rPr lang="da-DK" sz="1400" dirty="0" smtClean="0"/>
              <a:t>- Aktivitet pr. borger/patient</a:t>
            </a:r>
          </a:p>
          <a:p>
            <a:r>
              <a:rPr lang="da-DK" sz="1400" dirty="0" smtClean="0"/>
              <a:t>Økonomi</a:t>
            </a:r>
          </a:p>
          <a:p>
            <a:r>
              <a:rPr lang="da-DK" sz="1400" dirty="0" smtClean="0"/>
              <a:t>- Omkostninger pr. borger/patient 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da-DK" sz="1400" dirty="0"/>
          </a:p>
        </p:txBody>
      </p:sp>
      <p:sp>
        <p:nvSpPr>
          <p:cNvPr id="3" name="Ellipse 2"/>
          <p:cNvSpPr/>
          <p:nvPr/>
        </p:nvSpPr>
        <p:spPr>
          <a:xfrm>
            <a:off x="4139952" y="3573016"/>
            <a:ext cx="1224136" cy="1138041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Graden af kendskab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6337645" y="1341917"/>
            <a:ext cx="1224136" cy="1138041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Gennem-førte besøg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6354896" y="5243287"/>
            <a:ext cx="1224136" cy="1138041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Antal kursister 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7812142" y="2511743"/>
            <a:ext cx="1346550" cy="1251845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Antal screenings</a:t>
            </a:r>
          </a:p>
          <a:p>
            <a:pPr algn="ctr"/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4139952" y="5603327"/>
            <a:ext cx="1224136" cy="1138041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Viden om egen sygdom</a:t>
            </a:r>
            <a:endParaRPr lang="da-DK" sz="1400" dirty="0">
              <a:solidFill>
                <a:schemeClr val="tx1"/>
              </a:solidFill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2" r="24523"/>
          <a:stretch/>
        </p:blipFill>
        <p:spPr>
          <a:xfrm rot="608888">
            <a:off x="3465957" y="692285"/>
            <a:ext cx="4861495" cy="60279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9" name="Rektangel 58"/>
          <p:cNvSpPr/>
          <p:nvPr/>
        </p:nvSpPr>
        <p:spPr>
          <a:xfrm>
            <a:off x="501075" y="3161195"/>
            <a:ext cx="1415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accent1">
                    <a:lumMod val="75000"/>
                  </a:schemeClr>
                </a:solidFill>
              </a:rPr>
              <a:t>Flere patienter skal kunne efterbehandles i det nære sundhedsvæsen</a:t>
            </a:r>
            <a:endParaRPr lang="da-D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383661" y="2973202"/>
            <a:ext cx="1616019" cy="1573568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Tekstboks 45"/>
          <p:cNvSpPr txBox="1"/>
          <p:nvPr/>
        </p:nvSpPr>
        <p:spPr>
          <a:xfrm>
            <a:off x="539552" y="11663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>
                <a:solidFill>
                  <a:schemeClr val="accent1">
                    <a:lumMod val="75000"/>
                  </a:schemeClr>
                </a:solidFill>
              </a:rPr>
              <a:t>Mål/nøgletal</a:t>
            </a:r>
            <a:endParaRPr lang="da-DK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a_RMdias_BRED">
  <a:themeElements>
    <a:clrScheme name="01a_RMdias_BRED 1">
      <a:dk1>
        <a:srgbClr val="3F3018"/>
      </a:dk1>
      <a:lt1>
        <a:srgbClr val="FFFFFF"/>
      </a:lt1>
      <a:dk2>
        <a:srgbClr val="990033"/>
      </a:dk2>
      <a:lt2>
        <a:srgbClr val="D2D2D2"/>
      </a:lt2>
      <a:accent1>
        <a:srgbClr val="E3DFD4"/>
      </a:accent1>
      <a:accent2>
        <a:srgbClr val="84715E"/>
      </a:accent2>
      <a:accent3>
        <a:srgbClr val="FFFFFF"/>
      </a:accent3>
      <a:accent4>
        <a:srgbClr val="342713"/>
      </a:accent4>
      <a:accent5>
        <a:srgbClr val="EFECE6"/>
      </a:accent5>
      <a:accent6>
        <a:srgbClr val="776654"/>
      </a:accent6>
      <a:hlink>
        <a:srgbClr val="990033"/>
      </a:hlink>
      <a:folHlink>
        <a:srgbClr val="3F3018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01a_RMdias_BRED">
  <a:themeElements>
    <a:clrScheme name="01a_RMdias_BRED 1">
      <a:dk1>
        <a:srgbClr val="3F3018"/>
      </a:dk1>
      <a:lt1>
        <a:srgbClr val="FFFFFF"/>
      </a:lt1>
      <a:dk2>
        <a:srgbClr val="990033"/>
      </a:dk2>
      <a:lt2>
        <a:srgbClr val="D2D2D2"/>
      </a:lt2>
      <a:accent1>
        <a:srgbClr val="E3DFD4"/>
      </a:accent1>
      <a:accent2>
        <a:srgbClr val="84715E"/>
      </a:accent2>
      <a:accent3>
        <a:srgbClr val="FFFFFF"/>
      </a:accent3>
      <a:accent4>
        <a:srgbClr val="342713"/>
      </a:accent4>
      <a:accent5>
        <a:srgbClr val="EFECE6"/>
      </a:accent5>
      <a:accent6>
        <a:srgbClr val="776654"/>
      </a:accent6>
      <a:hlink>
        <a:srgbClr val="990033"/>
      </a:hlink>
      <a:folHlink>
        <a:srgbClr val="3F3018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769</Words>
  <Application>Microsoft Office PowerPoint</Application>
  <PresentationFormat>Skærmshow (4:3)</PresentationFormat>
  <Paragraphs>326</Paragraphs>
  <Slides>17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Diastitler</vt:lpstr>
      </vt:variant>
      <vt:variant>
        <vt:i4>17</vt:i4>
      </vt:variant>
    </vt:vector>
  </HeadingPairs>
  <TitlesOfParts>
    <vt:vector size="20" baseType="lpstr">
      <vt:lpstr>Kontortema</vt:lpstr>
      <vt:lpstr>01a_RMdias_BRED</vt:lpstr>
      <vt:lpstr>1_01a_RMdias_BRED</vt:lpstr>
      <vt:lpstr>Mål, driver diagram og måling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Birgitte Jæger</dc:creator>
  <cp:lastModifiedBy>Anne Birgitte Jæger</cp:lastModifiedBy>
  <cp:revision>334</cp:revision>
  <dcterms:created xsi:type="dcterms:W3CDTF">2015-09-29T18:16:44Z</dcterms:created>
  <dcterms:modified xsi:type="dcterms:W3CDTF">2015-10-21T09:07:38Z</dcterms:modified>
</cp:coreProperties>
</file>